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hJLbSvEFD30CrOiacbrs91hNuU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28d642c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28d642c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28d642c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28d642c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28d642c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28d642c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28d642c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28d642c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28d642c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28d642c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28d642c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28d642c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28d642c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28d642c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28d642c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28d642c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28d642c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28d642c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28d642c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28d642c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28d642c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28d642c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28d642c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28d642c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28d642c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28d642c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28d642c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28d642c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28d642c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28d642c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28d642c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28d642c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28d642c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28d642c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28d642c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28d642c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28d642c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28d642c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28d642c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28d642c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28d642c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28d642c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28d642c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28d642c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28d642c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28d642c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28d642c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28d642c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28d642c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28d642c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28d642c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28d642c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28d642c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28d642c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28d642c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28d642c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28d642c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28d642c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28d642c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28d642c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28d642c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28d642c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28d642c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28d642c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28d642c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28d642c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28d642c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99</a:t>
            </a:r>
            <a:r>
              <a:rPr b="1" lang="lv-LV">
                <a:solidFill>
                  <a:schemeClr val="lt2"/>
                </a:solidFill>
              </a:rPr>
              <a:t>. Pacel acis uz Jēzu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ikdiena nomāc tev garu,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sajūties atstāts un lieks?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Vērs skatu uz Glābēju savu,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gaisma, dzīvība, prieks!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845749" y="335292"/>
            <a:ext cx="174083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Pacel acis uz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dievišķo skatienu tver!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rūpes, raizes tad izplēnēs,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godība atspīdēs tev.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nāvi un mūžīgo dzīvi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ceļu mums rāda arvien,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Viņu no grēka mēs brīvi,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Pārpārim mums uzvara tiek!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845749" y="335292"/>
            <a:ext cx="174083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Pacel acis uz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dievišķo skatienu tver!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rūpes, raizes tad izplēnēs,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godība atspīdēs tev.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Vārdu kā ceļvedi devis,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tici, un ceļš pašķirsies!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pasaulei mirstošai saki: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“Glābt tevi var vienīgi Dievs!”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845749" y="335292"/>
            <a:ext cx="174083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Pacel acis uz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dievišķo skatienu tver!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rūpes, raizes tad izplēnēs,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godība atspīdēs tev.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