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l0+7VQbvMACo+coqMQAqRb0OJ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86d8306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86d8306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86d8306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86d8306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86d8306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86d8306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86d8306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86d8306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86d8306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86d8306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86d8306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86d8306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86d8306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86d8306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86d8306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86d8306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86d8306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86d8306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86d8306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86d8306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86d8306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86d8306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86d8306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86d8306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86d8306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86d8306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86d8306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86d8306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86d8306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86d8306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86d8306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86d8306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86d8306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86d8306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86d8306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86d8306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86d8306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86d8306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86d8306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86d8306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86d8306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86d8306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86d8306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86d8306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86d8306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86d8306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86d8306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86d8306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86d8306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86d8306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86d8306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86d8306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86d8306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86d8306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86d8306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86d8306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86d8306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86d8306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86d8306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86d8306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86d8306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86d8306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86d8306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86d8306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86d8306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86d8306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86d8306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98</a:t>
            </a:r>
            <a:r>
              <a:rPr b="1" lang="lv-LV">
                <a:solidFill>
                  <a:schemeClr val="lt2"/>
                </a:solidFill>
              </a:rPr>
              <a:t>. Mīlošais Gans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Mīlošais Gans, Tu zini – es maldījos,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Pazuda ceļš, no Tevis kad gāju prom.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Mīlošais Gans, par mani Tu rūpējies,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Pasargādams no ļauna uz pasaules.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meklēji un atradi,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manis tad paliki klāt,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Savām rokām izglābi,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mājām Tu vadīji pats.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9930809" y="335292"/>
            <a:ext cx="165577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Mīlošais Gans,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es palikšu!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Mīlošais Gans,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vienīgais esi mans Kungs!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Mīlošais Gans, pie Tevis ir labi man,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sirdī miers un dievišķīgs, patiess prieks.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Mīlošais Gans, man nākotne gaišāka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blakus nāc un nastas ir vieglākas.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žēlastībā gādāji,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svētību piepildīdams.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arī tagad rūpējies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visu, kas vajadzīgs man.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30809" y="335292"/>
            <a:ext cx="165577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Mīlošais Gans,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es palikšu!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Mīlošais Gans,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vienīgais esi mans Kungs!</a:t>
            </a:r>
            <a:endParaRPr b="0" i="0" sz="5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