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y="6858000" cx="12192000"/>
  <p:notesSz cx="6858000" cy="9144000"/>
  <p:embeddedFontLst>
    <p:embeddedFont>
      <p:font typeface="Open Sans Light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r:id="rId21" roundtripDataSignature="AMtx7mhdGSdXMe62rgbciltHGH3AF/hfE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Light-bold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21" Type="http://customschemas.google.com/relationships/presentationmetadata" Target="metadata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3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font" Target="fonts/OpenSansLight-regular.fntdata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2.xml"/><Relationship Id="rId19" Type="http://schemas.openxmlformats.org/officeDocument/2006/relationships/font" Target="fonts/OpenSansLight-italic.fntdata"/><Relationship Id="rId6" Type="http://schemas.openxmlformats.org/officeDocument/2006/relationships/notesMaster" Target="notesMasters/notesMaster1.xml"/><Relationship Id="rId18" Type="http://schemas.openxmlformats.org/officeDocument/2006/relationships/font" Target="fonts/OpenSansLight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g2982eb02470_0_8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g2982eb02470_0_8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67" name="Google Shape;167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74" name="Google Shape;17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1" name="Google Shape;18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88" name="Google Shape;18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95" name="Google Shape;1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2" name="Google Shape;202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09" name="Google Shape;20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16" name="Google Shape;21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3" name="Google Shape;22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5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5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6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6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2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2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g2982eb02470_0_91"/>
          <p:cNvSpPr txBox="1"/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g2982eb02470_0_91"/>
          <p:cNvSpPr txBox="1"/>
          <p:nvPr>
            <p:ph idx="1" type="subTitle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0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93" name="Google Shape;93;g2982eb02470_0_9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g2982eb02470_0_9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g2982eb02470_0_9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g2982eb02470_0_9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g2982eb02470_0_9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g2982eb02470_0_9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2982eb02470_0_101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g2982eb02470_0_101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g2982eb02470_0_10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g2982eb02470_0_10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g2982eb02470_0_10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2982eb02470_0_107"/>
          <p:cNvSpPr txBox="1"/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g2982eb02470_0_107"/>
          <p:cNvSpPr txBox="1"/>
          <p:nvPr>
            <p:ph idx="1" type="body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9" name="Google Shape;109;g2982eb02470_0_107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g2982eb02470_0_107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g2982eb02470_0_107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2982eb02470_0_113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g2982eb02470_0_113"/>
          <p:cNvSpPr txBox="1"/>
          <p:nvPr>
            <p:ph idx="1" type="body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5" name="Google Shape;115;g2982eb02470_0_113"/>
          <p:cNvSpPr txBox="1"/>
          <p:nvPr>
            <p:ph idx="2" type="body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g2982eb02470_0_113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g2982eb02470_0_113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g2982eb02470_0_113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982eb02470_0_120"/>
          <p:cNvSpPr txBox="1"/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g2982eb02470_0_120"/>
          <p:cNvSpPr txBox="1"/>
          <p:nvPr>
            <p:ph idx="1" type="body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2" name="Google Shape;122;g2982eb02470_0_120"/>
          <p:cNvSpPr txBox="1"/>
          <p:nvPr>
            <p:ph idx="2" type="body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3" name="Google Shape;123;g2982eb02470_0_120"/>
          <p:cNvSpPr txBox="1"/>
          <p:nvPr>
            <p:ph idx="3" type="body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4" name="Google Shape;124;g2982eb02470_0_120"/>
          <p:cNvSpPr txBox="1"/>
          <p:nvPr>
            <p:ph idx="4" type="body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g2982eb02470_0_120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g2982eb02470_0_120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g2982eb02470_0_120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2982eb02470_0_129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g2982eb02470_0_129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g2982eb02470_0_129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g2982eb02470_0_129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2982eb02470_0_134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g2982eb02470_0_134"/>
          <p:cNvSpPr txBox="1"/>
          <p:nvPr>
            <p:ph idx="1" type="body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g2982eb02470_0_134"/>
          <p:cNvSpPr txBox="1"/>
          <p:nvPr>
            <p:ph idx="2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g2982eb02470_0_13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g2982eb02470_0_13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g2982eb02470_0_13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2982eb02470_0_141"/>
          <p:cNvSpPr txBox="1"/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g2982eb02470_0_141"/>
          <p:cNvSpPr/>
          <p:nvPr>
            <p:ph idx="2" type="pic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g2982eb02470_0_141"/>
          <p:cNvSpPr txBox="1"/>
          <p:nvPr>
            <p:ph idx="1" type="body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g2982eb02470_0_141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g2982eb02470_0_141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g2982eb02470_0_141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82eb02470_0_148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g2982eb02470_0_148"/>
          <p:cNvSpPr txBox="1"/>
          <p:nvPr>
            <p:ph idx="1" type="body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g2982eb02470_0_148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g2982eb02470_0_148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g2982eb02470_0_148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82eb02470_0_154"/>
          <p:cNvSpPr txBox="1"/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g2982eb02470_0_154"/>
          <p:cNvSpPr txBox="1"/>
          <p:nvPr>
            <p:ph idx="1" type="body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g2982eb02470_0_154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g2982eb02470_0_154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g2982eb02470_0_154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0" algn="r">
              <a:spcBef>
                <a:spcPts val="0"/>
              </a:spcBef>
              <a:buNone/>
              <a:defRPr/>
            </a:lvl1pPr>
            <a:lvl2pPr indent="0" lvl="1" marL="0" rtl="0" algn="r">
              <a:spcBef>
                <a:spcPts val="0"/>
              </a:spcBef>
              <a:buNone/>
              <a:defRPr/>
            </a:lvl2pPr>
            <a:lvl3pPr indent="0" lvl="2" marL="0" rtl="0" algn="r">
              <a:spcBef>
                <a:spcPts val="0"/>
              </a:spcBef>
              <a:buNone/>
              <a:defRPr/>
            </a:lvl3pPr>
            <a:lvl4pPr indent="0" lvl="3" marL="0" rtl="0" algn="r">
              <a:spcBef>
                <a:spcPts val="0"/>
              </a:spcBef>
              <a:buNone/>
              <a:defRPr/>
            </a:lvl4pPr>
            <a:lvl5pPr indent="0" lvl="4" marL="0" rtl="0" algn="r">
              <a:spcBef>
                <a:spcPts val="0"/>
              </a:spcBef>
              <a:buNone/>
              <a:defRPr/>
            </a:lvl5pPr>
            <a:lvl6pPr indent="0" lvl="5" marL="0" rtl="0" algn="r">
              <a:spcBef>
                <a:spcPts val="0"/>
              </a:spcBef>
              <a:buNone/>
              <a:defRPr/>
            </a:lvl6pPr>
            <a:lvl7pPr indent="0" lvl="6" marL="0" rtl="0" algn="r">
              <a:spcBef>
                <a:spcPts val="0"/>
              </a:spcBef>
              <a:buNone/>
              <a:defRPr/>
            </a:lvl7pPr>
            <a:lvl8pPr indent="0" lvl="7" marL="0" rtl="0" algn="r">
              <a:spcBef>
                <a:spcPts val="0"/>
              </a:spcBef>
              <a:buNone/>
              <a:defRPr/>
            </a:lvl8pPr>
            <a:lvl9pPr indent="0" lvl="8" marL="0" rt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g2982eb02470_0_85"/>
          <p:cNvSpPr txBox="1"/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g2982eb02470_0_85"/>
          <p:cNvSpPr txBox="1"/>
          <p:nvPr>
            <p:ph idx="1" type="body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g2982eb02470_0_85"/>
          <p:cNvSpPr txBox="1"/>
          <p:nvPr>
            <p:ph idx="10" type="dt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8" name="Google Shape;88;g2982eb02470_0_85"/>
          <p:cNvSpPr txBox="1"/>
          <p:nvPr>
            <p:ph idx="11" type="ftr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9" name="Google Shape;89;g2982eb02470_0_85"/>
          <p:cNvSpPr txBox="1"/>
          <p:nvPr>
            <p:ph idx="12" type="sldNum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2982eb02470_0_80"/>
          <p:cNvSpPr txBox="1"/>
          <p:nvPr/>
        </p:nvSpPr>
        <p:spPr>
          <a:xfrm>
            <a:off x="470341" y="5586901"/>
            <a:ext cx="2842800" cy="35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64" name="Google Shape;164;g2982eb02470_0_80"/>
          <p:cNvSpPr txBox="1"/>
          <p:nvPr>
            <p:ph type="ctrTitle"/>
          </p:nvPr>
        </p:nvSpPr>
        <p:spPr>
          <a:xfrm>
            <a:off x="907473" y="3525982"/>
            <a:ext cx="10377000" cy="1096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97</a:t>
            </a:r>
            <a:r>
              <a:rPr b="1" lang="lv-LV">
                <a:solidFill>
                  <a:schemeClr val="lt2"/>
                </a:solidFill>
              </a:rPr>
              <a:t>. Kā bērns Tu nāci pie mums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0" name="Google Shape;170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2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bērns Tu nāci pie mums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neredzamu godību,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Ne lai Tev kalpotu kāds,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Bet par mums dotu dzīvību.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77" name="Google Shape;177;p3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esi Dievs un Ķēniņš mums,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esi kalpojošais Kungs.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katru aicini, lai mēs kalpotu,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godu Tev lai dzīvotu.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84" name="Google Shape;184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4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Tur dārzā, Ģetzemanē,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mūsu grēku nastu nes.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Kaut bēdās salūza sirds,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Dieva prātu darīji.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1" name="Google Shape;191;p5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5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esi Dievs un Ķēniņš mums,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esi kalpojošais Kungs.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katru aicini, lai mēs kalpotu,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godu Tev lai dzīvotu.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96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98" name="Google Shape;198;p6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6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Nu redzam upuri šo –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 krusta rokas piesistās,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Kas zvaigznes Visumā tur,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Tās rupjām naglām caurdurtas.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05" name="Google Shape;205;p7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Google Shape;206;p7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esi Dievs un Ķēniņš mums,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esi kalpojošais Kungs.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katru aicini, lai mēs kalpotu,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godu Tev lai dzīvotu.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8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2" name="Google Shape;212;p8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4.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Google Shape;213;p8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Nāc, kalpot iemāci mūs –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esi mūsu dzīves Kungs –,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otra vajadzības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Mēs pirmā vietā ieliktu!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9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219" name="Google Shape;219;p9"/>
          <p:cNvSpPr txBox="1"/>
          <p:nvPr/>
        </p:nvSpPr>
        <p:spPr>
          <a:xfrm>
            <a:off x="9952074" y="335292"/>
            <a:ext cx="1634510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9"/>
          <p:cNvSpPr txBox="1"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esi Dievs un Ķēniņš mums,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esi kalpojošais Kungs.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katru aicini, lai mēs kalpotu,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Par godu Tev lai dzīvotu.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