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ieOWGs0Zz6ntXXG4t9w8eXMsp4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5e59e94_0_1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5e59e94_0_1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5e59e94_0_17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5e59e94_0_17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5e59e94_0_17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5e59e94_0_17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5e59e94_0_17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5e59e94_0_17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5e59e94_0_17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5e59e94_0_17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5e59e94_0_18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5e59e94_0_18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5e59e94_0_18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5e59e94_0_18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5e59e94_0_18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5e59e94_0_18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5e59e94_0_18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5e59e94_0_18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5e59e94_0_18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5e59e94_0_18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5e59e94_0_19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5e59e94_0_19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5e59e94_0_19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5e59e94_0_19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5e59e94_0_19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5e59e94_0_19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5e59e94_0_20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5e59e94_0_20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5e59e94_0_20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5e59e94_0_20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5e59e94_0_20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5e59e94_0_20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5e59e94_0_20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5e59e94_0_20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5e59e94_0_20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5e59e94_0_20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5e59e94_0_20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5e59e94_0_20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5e59e94_0_21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5e59e94_0_21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5e59e94_0_21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5e59e94_0_21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5e59e94_0_21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5e59e94_0_21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5e59e94_0_22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5e59e94_0_22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5e59e94_0_22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5e59e94_0_2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5e59e94_0_2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5e59e94_0_2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5e59e94_0_2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5e59e94_0_22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5e59e94_0_22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5e59e94_0_22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5e59e94_0_2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5e59e94_0_23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5e59e94_0_23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5e59e94_0_2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5e59e94_0_2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5e59e94_0_2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5e59e94_0_16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5e59e94_0_16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5e59e94_0_16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5e59e94_0_16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5e59e94_0_16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5e59e94_0_16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5e59e94_0_16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96</a:t>
            </a:r>
            <a:r>
              <a:rPr b="1" lang="lv-LV">
                <a:solidFill>
                  <a:schemeClr val="lt2"/>
                </a:solidFill>
              </a:rPr>
              <a:t>. Jēzus rokās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Kāda draudzība, prieka pilnība,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Dusot Jēzus rokās mūžīgās!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Kāda svētība, miers un līksmība,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Dusot Jēzus rokās mūžīgās!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079665" y="335292"/>
            <a:ext cx="15069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mani droši pasargās!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Tēva mājās sveicinās!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cik patīkams dzīves ceļojums,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Dusot Jēzus rokās mūžīgās!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Aust no Debesīm gaismas atspīdums,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Dusot Jēzus rokās mūžīgās!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079665" y="335292"/>
            <a:ext cx="15069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mani droši pasargās!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Tēva mājās sveicinās!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ko šaubīties, nav ko baidīties,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Dusot Jēzus rokās mūžīgās!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sajūtu – sirdī mājo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Dusot Jēzus rokās mūžīgās!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079665" y="335292"/>
            <a:ext cx="15069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mani droši pasargās!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rokas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 Tēva mājās sveicinās!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