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12192000"/>
  <p:notesSz cx="6858000" cy="9144000"/>
  <p:embeddedFontLst>
    <p:embeddedFont>
      <p:font typeface="Open Sans Light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3" roundtripDataSignature="AMtx7migCpbb1PThjqKX4KJ+dEShmJb+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italic.fntdata"/><Relationship Id="rId10" Type="http://schemas.openxmlformats.org/officeDocument/2006/relationships/font" Target="fonts/OpenSansLight-bold.fntdata"/><Relationship Id="rId13" Type="http://customschemas.google.com/relationships/presentationmetadata" Target="metadata"/><Relationship Id="rId12" Type="http://schemas.openxmlformats.org/officeDocument/2006/relationships/font" Target="fonts/OpenSansLigh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457169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2983457169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834571693_0_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g29834571693_0_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95</a:t>
            </a:r>
            <a:r>
              <a:rPr b="1" lang="lv-LV">
                <a:solidFill>
                  <a:schemeClr val="lt2"/>
                </a:solidFill>
              </a:rPr>
              <a:t>. Mīļais Jēzu, Tev es gribu dziedāt dziesmu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0" y="846260"/>
            <a:ext cx="12192000" cy="51398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Mīļais Jēzu, Tev es gribu dziedāt dziesmu,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Dziedāt dziesmu, dziedāt dziesmu!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Tavs brīnišķīgais vārds ir manā sirdī,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Manā sirdī tas skan,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Tavs brīnišķīgais vārds,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Mīļais Jēzu, ir svētība man!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