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gCbGqhGGEB5zX5KLxAqeJ1szoL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472f56c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472f56c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472f56c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472f56c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472f56c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472f56c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472f56c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472f56c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472f56c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472f56c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472f56c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472f56c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472f56c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472f56c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472f56c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472f56c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472f56c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472f56c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472f56c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472f56c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472f56c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472f56c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472f56c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472f56c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472f56c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472f56c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472f56c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472f56c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472f56c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472f56c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472f56c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472f56c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472f56c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472f56c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472f56c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472f56c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472f56c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472f56c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472f56c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472f56c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472f56c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472f56c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472f56c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472f56c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472f56c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472f56c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472f56c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472f56c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472f56c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472f56c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472f56c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472f56c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472f56c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472f56c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472f56c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472f56c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472f56c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472f56c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472f56c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472f56c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72f56c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472f56c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472f56c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472f56c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472f56c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472f56c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472f56c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94</a:t>
            </a:r>
            <a:r>
              <a:rPr b="1" lang="lv-LV">
                <a:solidFill>
                  <a:schemeClr val="lt2"/>
                </a:solidFill>
              </a:rPr>
              <a:t>. Jēzus reiz virs zemes staigāja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reiz virs zemes staigāja,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daudz ļaužu sekoja Tam.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maizi mīlot dalīja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Ļaužu pūlim izsalkušam.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lielais, dievišķais skolotājs,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ļaudis mācīja,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tie Dieva mīlestībā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grēkus nožēlotu.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vārdi pārspēj gudrību,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Kādu cilvēks varētu dot.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Klusā pieticībā audzis 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sūtīts pasauli glābt.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par tūkstoš maizniekiem vērtīgāks,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maizi pavairo,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Pūlis gribēja To celt par ķēniņu,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dziesmām pagodinot.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acis visu redzēt spēj,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ikvienam vajadzīgs ir.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šodien mūsu pasaulē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sirdi, domu Viņš zin’.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pats virs zemes reiz staigāja.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Stāstīsim visiem to,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Viņš laipni, pazemīgi kalpoja,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Nesot vēsti visdārgāko!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