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io0pbRj5+7oq+JW4ifMj+35UQF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0d058c3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2980d058c3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32a02121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932a02121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980d058c3b_0_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g2980d058c3b_0_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93</a:t>
            </a:r>
            <a:r>
              <a:rPr b="1" lang="lv-LV">
                <a:solidFill>
                  <a:schemeClr val="lt2"/>
                </a:solidFill>
              </a:rPr>
              <a:t>. Līksmojies, Tas Kungs ir Ķēniņš!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932a021213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līksmojas man sirds,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Teic Kungu, Ķēniņu,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slavu, pateicas un priekā gavilē!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932a021213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spārnos ceļ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sirdi, balsi man,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mana, līksmojies!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Kungs ir Pestītājs,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mīlošs, uzticams,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troni pameta, lai visus pestītu.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spārnos ceļ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sirdi, balsi man,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mana, līksmojies!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 Jēzus rokās dots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Virs zemes, Debesīs,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Viņam dzīvības un nāves atslēgas.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spārnos ceļ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sirdi, balsi man,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mana, līksmojies!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lai ir cerībā,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Jēzus drīz(i) nāks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sauks pie Sevis mūs uz mājām mūžīgām.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spārnos ceļ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sirdi, balsi man,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mana, līksmojies!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