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6858000" cx="12192000"/>
  <p:notesSz cx="6858000" cy="9144000"/>
  <p:embeddedFontLst>
    <p:embeddedFont>
      <p:font typeface="Open Sans Light"/>
      <p:regular r:id="rId14"/>
      <p:bold r:id="rId15"/>
      <p:italic r:id="rId16"/>
      <p:boldItalic r:id="rId1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18" roundtripDataSignature="AMtx7mhkaTpnVvMTVLgZb7u/BD+05Q7W8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OpenSansLight-bold.fntdata"/><Relationship Id="rId14" Type="http://schemas.openxmlformats.org/officeDocument/2006/relationships/font" Target="fonts/OpenSansLight-regular.fntdata"/><Relationship Id="rId17" Type="http://schemas.openxmlformats.org/officeDocument/2006/relationships/font" Target="fonts/OpenSansLight-boldItalic.fntdata"/><Relationship Id="rId16" Type="http://schemas.openxmlformats.org/officeDocument/2006/relationships/font" Target="fonts/OpenSansLight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18" Type="http://customschemas.google.com/relationships/presentationmetadata" Target="meta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06" name="Google Shape;106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13" name="Google Shape;113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20" name="Google Shape;120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27" name="Google Shape;127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0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0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3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3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4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4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5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5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5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5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5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7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7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8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8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9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0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0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32"/>
              <a:buFont typeface="Arial"/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964996" y="3727420"/>
            <a:ext cx="10586100" cy="1096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ct val="100000"/>
              <a:buFont typeface="Calibri"/>
              <a:buNone/>
            </a:pPr>
            <a:r>
              <a:rPr b="1" lang="lv-LV">
                <a:solidFill>
                  <a:schemeClr val="lt1"/>
                </a:solidFill>
              </a:rPr>
              <a:t>92. Jēzus kā pērle dārgākā mirdz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 txBox="1"/>
          <p:nvPr/>
        </p:nvSpPr>
        <p:spPr>
          <a:xfrm>
            <a:off x="932180" y="1659285"/>
            <a:ext cx="10327640" cy="35394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Jēzus kā pērle dārgākā mirdz,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Ja Viņu skatām, atspirgstas sirds.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Svētajos Rakstos Pērli var rast,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Patiesu laimi dvēselē just.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2" name="Google Shape;102;p3"/>
          <p:cNvSpPr txBox="1"/>
          <p:nvPr/>
        </p:nvSpPr>
        <p:spPr>
          <a:xfrm>
            <a:off x="9677400" y="335292"/>
            <a:ext cx="1909184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3"/>
          <p:cNvSpPr txBox="1"/>
          <p:nvPr/>
        </p:nvSpPr>
        <p:spPr>
          <a:xfrm>
            <a:off x="236220" y="1965493"/>
            <a:ext cx="11719560" cy="26776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Ilgojies, ilgojies ļoti Pērli šo rast!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Vienīgi, vienīgi Viņā sirds laimi var jaust.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Vienīgi Viņā sirds laimi var jaust.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9" name="Google Shape;109;p4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4"/>
          <p:cNvSpPr txBox="1"/>
          <p:nvPr/>
        </p:nvSpPr>
        <p:spPr>
          <a:xfrm>
            <a:off x="932180" y="1534606"/>
            <a:ext cx="10327640" cy="35394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Ja Pērles mirdzā kavēsies skats,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Atziņu gaismā skaidrosies prāts.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Debesu brīvē dvēsele trauks,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Uzvarēs grēku, raksturā augs.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16" name="Google Shape;116;p5"/>
          <p:cNvSpPr txBox="1"/>
          <p:nvPr/>
        </p:nvSpPr>
        <p:spPr>
          <a:xfrm>
            <a:off x="9677400" y="335292"/>
            <a:ext cx="1909184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5"/>
          <p:cNvSpPr txBox="1"/>
          <p:nvPr/>
        </p:nvSpPr>
        <p:spPr>
          <a:xfrm>
            <a:off x="236220" y="1965493"/>
            <a:ext cx="11719560" cy="26776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Ilgojies, ilgojies ļoti Pērli šo rast!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Vienīgi, vienīgi Viņā sirds laimi var jaust.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Vienīgi Viņā sirds laimi var jaust.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6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23" name="Google Shape;123;p6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6"/>
          <p:cNvSpPr txBox="1"/>
          <p:nvPr/>
        </p:nvSpPr>
        <p:spPr>
          <a:xfrm>
            <a:off x="932180" y="1534606"/>
            <a:ext cx="10327640" cy="35394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Dārgāko Pērli ilgojies gūt,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Tad pats par pērli varēsi kļūt!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Debesu valstī pērļu daudz būs,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Kas dārgās Pērles mirdzumu gūs.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7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30" name="Google Shape;130;p7"/>
          <p:cNvSpPr txBox="1"/>
          <p:nvPr/>
        </p:nvSpPr>
        <p:spPr>
          <a:xfrm>
            <a:off x="9677400" y="335292"/>
            <a:ext cx="1909184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7"/>
          <p:cNvSpPr txBox="1"/>
          <p:nvPr/>
        </p:nvSpPr>
        <p:spPr>
          <a:xfrm>
            <a:off x="236220" y="2090172"/>
            <a:ext cx="11719560" cy="26776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Ilgojies, ilgojies ļoti Pērli šo rast!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Vienīgi, vienīgi Viņā sirds laimi var jaust.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Vienīgi Viņā sirds laimi var jaust.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