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jnVZv1fb0738R1PCbvxSjbquTU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de38a1a0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28de38a1a0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2328b47d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g292328b47d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31d9e812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g2931d9e812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de38a1a0a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g28de38a1a0a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91. </a:t>
            </a:r>
            <a:r>
              <a:rPr b="1" lang="lv-LV">
                <a:solidFill>
                  <a:schemeClr val="lt1"/>
                </a:solidFill>
              </a:rPr>
              <a:t>Jēzus ir cienīgs</a:t>
            </a:r>
            <a:endParaRPr b="1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de38a1a0a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ir cienīgs saņemt godu,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lai slavas dziesma skan.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slavē zeme un Debess,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cita vārda augstāka par to.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2328b47d6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zemojamies visi Viņa priekšā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pateicībā godu dodam Tam.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Ikviens lai atzīst to, ka 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Kristus – Dieva Dēls.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931d9e8126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Kungu Kungs, mēs Tevi godinām,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viss gods, vara un spēks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 tik Tev, pieder tik Tev!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gods, vara un spēks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 tik Tev, pieder tik Tev,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lv-LV" sz="5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Jēzu, Dzīvā Dieva Dēls!</a:t>
            </a:r>
            <a:endParaRPr b="0" i="0" sz="53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