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gaSzpgNcrXyJ5sMUXysQ2y3+Bb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90. Pats Dieva Dēls no augstības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Pats Dieva Dēls no augstības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Jardānā reiz kristījās.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patiesību pildīja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priekšzīmi mums rādīja.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411495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Viņa Vārdam paklausām,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priekšzīmei nu sekojam.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mūs svētī, aplaimo,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Garu apgaismo!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411495"/>
            <a:ext cx="98043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Pestītājam slava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piešķīris šo prieku man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Viņu derēt derību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svēto ūdens kristību!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