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2" roundtripDataSignature="AMtx7miFzVnvf62oGAFeWHMXVcoRFsQj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/>
          <p:nvPr>
            <p:ph type="ctrTitle"/>
          </p:nvPr>
        </p:nvSpPr>
        <p:spPr>
          <a:xfrm>
            <a:off x="1523802" y="1122363"/>
            <a:ext cx="914281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99"/>
              <a:buFont typeface="Calibri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" type="subTitle"/>
          </p:nvPr>
        </p:nvSpPr>
        <p:spPr>
          <a:xfrm>
            <a:off x="1523802" y="3602038"/>
            <a:ext cx="914281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" name="Google Shape;23;p9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0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" type="body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/>
          <p:nvPr>
            <p:ph type="title"/>
          </p:nvPr>
        </p:nvSpPr>
        <p:spPr>
          <a:xfrm>
            <a:off x="831742" y="1709739"/>
            <a:ext cx="10514231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99"/>
              <a:buFont typeface="Calibri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" type="body"/>
          </p:nvPr>
        </p:nvSpPr>
        <p:spPr>
          <a:xfrm>
            <a:off x="831742" y="4589464"/>
            <a:ext cx="1051423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11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" type="body"/>
          </p:nvPr>
        </p:nvSpPr>
        <p:spPr>
          <a:xfrm>
            <a:off x="838091" y="1825625"/>
            <a:ext cx="51809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2" type="body"/>
          </p:nvPr>
        </p:nvSpPr>
        <p:spPr>
          <a:xfrm>
            <a:off x="6171396" y="1825625"/>
            <a:ext cx="51809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/>
          <p:nvPr>
            <p:ph type="title"/>
          </p:nvPr>
        </p:nvSpPr>
        <p:spPr>
          <a:xfrm>
            <a:off x="839679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" type="body"/>
          </p:nvPr>
        </p:nvSpPr>
        <p:spPr>
          <a:xfrm>
            <a:off x="839679" y="1681163"/>
            <a:ext cx="515711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13"/>
          <p:cNvSpPr txBox="1"/>
          <p:nvPr>
            <p:ph idx="2" type="body"/>
          </p:nvPr>
        </p:nvSpPr>
        <p:spPr>
          <a:xfrm>
            <a:off x="839679" y="2505075"/>
            <a:ext cx="5157116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3" type="body"/>
          </p:nvPr>
        </p:nvSpPr>
        <p:spPr>
          <a:xfrm>
            <a:off x="6171397" y="1681163"/>
            <a:ext cx="5182513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3"/>
          <p:cNvSpPr txBox="1"/>
          <p:nvPr>
            <p:ph idx="4" type="body"/>
          </p:nvPr>
        </p:nvSpPr>
        <p:spPr>
          <a:xfrm>
            <a:off x="6171397" y="2505075"/>
            <a:ext cx="5182513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679" y="457200"/>
            <a:ext cx="393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2513" y="987426"/>
            <a:ext cx="6171397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679" y="2057400"/>
            <a:ext cx="39317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679" y="457200"/>
            <a:ext cx="393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2513" y="987426"/>
            <a:ext cx="6171397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679" y="2057400"/>
            <a:ext cx="39317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19538" y="-1255821"/>
            <a:ext cx="4351338" cy="105142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2124" y="1956765"/>
            <a:ext cx="5811838" cy="26285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8819" y="-595602"/>
            <a:ext cx="5811838" cy="77332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694606" y="3429000"/>
            <a:ext cx="10971372" cy="1152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en-US" sz="6000"/>
              <a:t>9. Godiniet!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0" y="1659285"/>
            <a:ext cx="12190413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Godiniet vareno Dievu,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vienam lai slava, pateicība!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Godiniet Ķēniņu mūžīgo,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Slavējiet, pielūdziet, godiniet!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0" y="1659285"/>
            <a:ext cx="12190413" cy="35394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Jēzum gods! Paceliet augsti Viņa vārdu!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Kungs pār it visu pasauli.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Godiniet Jēzu, kurš nomira,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Calibri"/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Uzvarēja nāvi Viņš, aleluja!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/>
        </p:nvSpPr>
        <p:spPr>
          <a:xfrm>
            <a:off x="-1" y="1597729"/>
            <a:ext cx="12190413" cy="3662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Godiniet vareno Dievu,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vienam lai slava, pateicība!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Godiniet Ķēniņu mūžīgo,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Slavējiet, pielūdziet, godiniet!</a:t>
            </a:r>
            <a:endParaRPr/>
          </a:p>
        </p:txBody>
      </p:sp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/>
        </p:nvSpPr>
        <p:spPr>
          <a:xfrm>
            <a:off x="-1" y="1597729"/>
            <a:ext cx="12190413" cy="3662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Jēzum gods! Paceliet augsti Viņa vārdu!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Kungs pār it visu pasauli.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Godiniet Ķēniņu mūžīgo!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Slavējiet, pielūdziet, godiniet!</a:t>
            </a:r>
            <a:endParaRPr/>
          </a:p>
        </p:txBody>
      </p:sp>
      <p:sp>
        <p:nvSpPr>
          <p:cNvPr id="112" name="Google Shape;112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ēma">
  <a:themeElements>
    <a:clrScheme name="Iestād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2017-08-11T19:42:07Z</dcterms:created>
  <dc:creator>Inga</dc:creator>
</cp:coreProperties>
</file>