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4" roundtripDataSignature="AMtx7mg7oJWKkMJpP0DOU15dEZ/qQO2L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8de38a1a0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g28de38a1a0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2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89. Jēzus – vienīgais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8de38a1a0a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– vienīgais, kurš cienīgs,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dziedāt gribu es,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– vienīgais, kurš cienīgs,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pielūgt nāku 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28de38a1a0a_0_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pielūgšu, Kungs, Garā,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pielūgšu patiesībā!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es atdodu savu sirdi,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es gribu nodot sevi pilnībā.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3"/>
          <p:cNvSpPr/>
          <p:nvPr/>
        </p:nvSpPr>
        <p:spPr>
          <a:xfrm>
            <a:off x="10569260" y="1454726"/>
            <a:ext cx="734290" cy="3976267"/>
          </a:xfrm>
          <a:prstGeom prst="rightBrace">
            <a:avLst>
              <a:gd fmla="val 19654" name="adj1"/>
              <a:gd fmla="val 50000" name="adj2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0653371" y="3136632"/>
            <a:ext cx="1300357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lv-LV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Jēzus! Neaprakstāms brīnums,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spēks kad sirdī nāk.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– nep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rspējams gaišums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zemes tumsībā.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pielūgšu, Kungs, Garā,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pielūgšu patiesībā!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es atdodu savu sirdi,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es gribu nodot sevi pilnībā.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10569260" y="1427018"/>
            <a:ext cx="734290" cy="4003976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10653371" y="3136632"/>
            <a:ext cx="1300357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lv-LV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b="0" i="0" sz="3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