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4" roundtripDataSignature="AMtx7mgzzQktWpbLlIzllkCNR9YL5EVP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88. Kristus – mūsu cerība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– mūsu cerība,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– mūsu miers.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Visu, kas mums pieder,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mēs atdodam.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977900" y="1411495"/>
            <a:ext cx="1023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mums Svēto Garu,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Tev vien kalpojam!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– mūsu stiprums,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Viņā mēs dzīvojam!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