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embeddedFontLst>
    <p:embeddedFont>
      <p:font typeface="Open Sans Ligh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jxVcrZfkEYshYW4EcUYBNvjKDB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OpenSansLight-boldItalic.fntdata"/><Relationship Id="rId9" Type="http://schemas.openxmlformats.org/officeDocument/2006/relationships/font" Target="fonts/OpenSansLigh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OpenSansLight-regular.fntdata"/><Relationship Id="rId8" Type="http://schemas.openxmlformats.org/officeDocument/2006/relationships/font" Target="fonts/OpenSans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87. </a:t>
            </a:r>
            <a:r>
              <a:rPr b="1" lang="lv-LV">
                <a:solidFill>
                  <a:schemeClr val="lt1"/>
                </a:solidFill>
              </a:rPr>
              <a:t>Jēzus – vārds pār it visiem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– vārds pār it visiem,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Glābējs, varenais Dievs,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Imanuēls – Dievs ir ar mums,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Glābējs visiem, Dzīvais Vārds.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