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0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uUc9T5VdCVdM3ObnGDKA+kU/Q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82"/>
  </p:normalViewPr>
  <p:slideViewPr>
    <p:cSldViewPr snapToGrid="0">
      <p:cViewPr varScale="1">
        <p:scale>
          <a:sx n="93" d="100"/>
          <a:sy n="93" d="100"/>
        </p:scale>
        <p:origin x="216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cc164af8e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g28cc164af8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8cc164af8e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28cc164af8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cc164af8e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28cc164af8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cc164af8e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28cc164af8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8cc164af8e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28cc164af8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8cc164af8e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28cc164af8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8cc164af8e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28cc164af8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8cc164af8e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28cc164af8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title"/>
          </p:nvPr>
        </p:nvSpPr>
        <p:spPr>
          <a:xfrm>
            <a:off x="624105" y="3460651"/>
            <a:ext cx="10971372" cy="1143000"/>
          </a:xfrm>
        </p:spPr>
        <p:txBody>
          <a:bodyPr anchor="t">
            <a:normAutofit/>
          </a:bodyPr>
          <a:lstStyle/>
          <a:p>
            <a:pPr algn="ctr"/>
            <a:r>
              <a:rPr lang="lv-LV" altLang="lv-LV" sz="6000" b="1" dirty="0">
                <a:solidFill>
                  <a:schemeClr val="bg1"/>
                </a:solidFill>
                <a:latin typeface="+mj-lt"/>
              </a:rPr>
              <a:t>86. Dzīvais Vārds</a:t>
            </a:r>
          </a:p>
        </p:txBody>
      </p:sp>
    </p:spTree>
    <p:extLst>
      <p:ext uri="{BB962C8B-B14F-4D97-AF65-F5344CB8AC3E}">
        <p14:creationId xmlns:p14="http://schemas.microsoft.com/office/powerpoint/2010/main" val="193955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Klusā kūtī </a:t>
            </a:r>
            <a:r>
              <a:rPr lang="lv-LV" sz="60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Bētlemē</a:t>
            </a: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iet ceļinieki garām,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ir dārgais Dzīvais Vārds.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Dzirdam maza Bērna balsi,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dēļ Viņš ir te.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tuvu, kad lūdzam,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pieņem un svētī,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mīlestībā sargā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un mūžīgi.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cc164af8e_0_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Galilejas krastmalā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Ļaudis pulcējušies dzirdēt,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 ir dārgais Dzīvais Vārds.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Viņš pabaroja ļaudis,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dēļ Viņš ir te.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28cc164af8e_0_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8cc164af8e_0_1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tuvu, kad lūdzam,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pieņem un svētī,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mīlestībā sargā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un mūžīgi.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8cc164af8e_0_10"/>
          <p:cNvSpPr txBox="1"/>
          <p:nvPr/>
        </p:nvSpPr>
        <p:spPr>
          <a:xfrm>
            <a:off x="10286227" y="335292"/>
            <a:ext cx="130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8cc164af8e_0_1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Kluss ir </a:t>
            </a:r>
            <a:r>
              <a:rPr lang="lv-LV" sz="60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Ģetzemanes</a:t>
            </a: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dārzs,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stāv priesteri un ļaudis,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ir dārgais Dzīvais Vārds,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Kurš nes </a:t>
            </a:r>
            <a:r>
              <a:rPr lang="lv-LV" sz="60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pasaul’s</a:t>
            </a: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grēku nastu.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dēļ Viņš ir te.</a:t>
            </a:r>
            <a:endParaRPr sz="6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28cc164af8e_0_1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8cc164af8e_0_3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tuvu, kad lūdzam,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pieņem un svētī,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mīlestībā sargā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un mūžīgi.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28cc164af8e_0_30"/>
          <p:cNvSpPr txBox="1"/>
          <p:nvPr/>
        </p:nvSpPr>
        <p:spPr>
          <a:xfrm>
            <a:off x="10286227" y="335292"/>
            <a:ext cx="130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8cc164af8e_0_2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Nākot kalnā, Golgātā,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viss piepildīts līdz galam,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ir dārgais Dzīvais Vārds.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piedodot, Viņš mira,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dēļ Viņš ir te.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8cc164af8e_0_2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8cc164af8e_0_2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tuvu, kad lūdzam,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pieņem un svētī,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mīlestībā sargā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un mūžīgi.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28cc164af8e_0_20"/>
          <p:cNvSpPr txBox="1"/>
          <p:nvPr/>
        </p:nvSpPr>
        <p:spPr>
          <a:xfrm>
            <a:off x="10286227" y="335292"/>
            <a:ext cx="130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cc164af8e_0_3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Gaismai austot, veras kaps,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Ļaužu cietsirdības veidots,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ir dārgais Dzīvais Vārds.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Augšāmceļas mūsu Glābējs,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dēļ Viņš ir te.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28cc164af8e_0_3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8cc164af8e_0_4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tuvu, kad lūdzam,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pieņem un svētī,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mīlestībā sargā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un mūžīgi.</a:t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28cc164af8e_0_40"/>
          <p:cNvSpPr txBox="1"/>
          <p:nvPr/>
        </p:nvSpPr>
        <p:spPr>
          <a:xfrm>
            <a:off x="10286227" y="335292"/>
            <a:ext cx="130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Microsoft Macintosh PowerPoint</Application>
  <PresentationFormat>Widescreen</PresentationFormat>
  <Paragraphs>56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 Light</vt:lpstr>
      <vt:lpstr>Arial</vt:lpstr>
      <vt:lpstr>Calibri</vt:lpstr>
      <vt:lpstr>Office Theme</vt:lpstr>
      <vt:lpstr>86. Dzīvais Vārds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86. Dzīvais Vārds</dc:title>
  <dc:creator>Jana Janišauska</dc:creator>
  <cp:lastModifiedBy>Jana Janišauska</cp:lastModifiedBy>
  <cp:revision>1</cp:revision>
  <dcterms:created xsi:type="dcterms:W3CDTF">2023-10-06T20:25:52Z</dcterms:created>
  <dcterms:modified xsi:type="dcterms:W3CDTF">2023-10-25T07:55:28Z</dcterms:modified>
</cp:coreProperties>
</file>