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3"/>
  </p:notesMasterIdLst>
  <p:sldIdLst>
    <p:sldId id="2067" r:id="rId2"/>
    <p:sldId id="2068" r:id="rId3"/>
    <p:sldId id="2092" r:id="rId4"/>
    <p:sldId id="2069" r:id="rId5"/>
    <p:sldId id="2070" r:id="rId6"/>
    <p:sldId id="2093" r:id="rId7"/>
    <p:sldId id="2090" r:id="rId8"/>
    <p:sldId id="2072" r:id="rId9"/>
    <p:sldId id="2094" r:id="rId10"/>
    <p:sldId id="2091" r:id="rId11"/>
    <p:sldId id="208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2781"/>
    <a:srgbClr val="006699"/>
    <a:srgbClr val="006600"/>
    <a:srgbClr val="003366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9" autoAdjust="0"/>
    <p:restoredTop sz="95347" autoAdjust="0"/>
  </p:normalViewPr>
  <p:slideViewPr>
    <p:cSldViewPr snapToGrid="0">
      <p:cViewPr varScale="1">
        <p:scale>
          <a:sx n="94" d="100"/>
          <a:sy n="94" d="100"/>
        </p:scale>
        <p:origin x="208" y="5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11CAE-DEDC-4F71-9347-B17B90DB9041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648D7-34F9-428B-ACE8-7522840450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25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7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30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5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8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14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65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6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93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v-LV"/>
              <a:t>Noklikšķiniet uz ikonas, lai pievienotu attēlu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Rediģēt šablona teksta stilus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0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4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BF74E2-6DC9-42CE-B738-EB5247B68837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5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Rediģēt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F74E2-6DC9-42CE-B738-EB5247B68837}" type="datetimeFigureOut">
              <a:rPr lang="en-US" smtClean="0"/>
              <a:t>10/25/23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64507B-FC8E-49E2-A96B-D15064893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440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irsraksts 2"/>
          <p:cNvSpPr>
            <a:spLocks noGrp="1"/>
          </p:cNvSpPr>
          <p:nvPr>
            <p:ph type="title"/>
          </p:nvPr>
        </p:nvSpPr>
        <p:spPr>
          <a:xfrm>
            <a:off x="624105" y="3460651"/>
            <a:ext cx="10971372" cy="1143000"/>
          </a:xfrm>
        </p:spPr>
        <p:txBody>
          <a:bodyPr anchor="t">
            <a:normAutofit/>
          </a:bodyPr>
          <a:lstStyle/>
          <a:p>
            <a:pPr algn="ctr"/>
            <a:r>
              <a:rPr lang="lv-LV" altLang="lv-LV" sz="6000" b="1" dirty="0"/>
              <a:t>85. Cik labs ir dārgais Jēzus!</a:t>
            </a:r>
          </a:p>
        </p:txBody>
      </p:sp>
    </p:spTree>
    <p:extLst>
      <p:ext uri="{BB962C8B-B14F-4D97-AF65-F5344CB8AC3E}">
        <p14:creationId xmlns:p14="http://schemas.microsoft.com/office/powerpoint/2010/main" val="193955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874523" y="1536174"/>
            <a:ext cx="1044295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Cik labs ir dārgais Jēzus!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Viņš Gars un Glābējs mums.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Pret visām dzīves vētrām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Viņš drošais patvērums.</a:t>
            </a:r>
          </a:p>
        </p:txBody>
      </p:sp>
      <p:sp>
        <p:nvSpPr>
          <p:cNvPr id="3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1208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874523" y="1536174"/>
            <a:ext cx="1044295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Viņš Savas avis gana,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Kur zaļas ganības.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Kas Viņa balsi klausa,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Tam netrūkst it nekas.</a:t>
            </a:r>
          </a:p>
        </p:txBody>
      </p:sp>
      <p:sp>
        <p:nvSpPr>
          <p:cNvPr id="3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7638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874523" y="1536174"/>
            <a:ext cx="1044295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Cik labs ir dārgais Jēzus,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Kas Savas avis gana!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Pie dzidrā, lēnā strauta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Viņš visus spirdzina.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675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982535" y="1536174"/>
            <a:ext cx="1022693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Viņš mīlē Savas avis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Un par tām rūpējas.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Par tām Viņš nāvē gāja,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Lai atpestītu tās.</a:t>
            </a:r>
          </a:p>
        </p:txBody>
      </p:sp>
      <p:sp>
        <p:nvSpPr>
          <p:cNvPr id="3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6146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982535" y="1536174"/>
            <a:ext cx="1022693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Viņš negrib, lai kāds pazūd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Uz visu mūžību;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Vēl šodien Viņš mums dāvā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Ikvienam dzīvību.</a:t>
            </a:r>
          </a:p>
        </p:txBody>
      </p:sp>
      <p:sp>
        <p:nvSpPr>
          <p:cNvPr id="3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1273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874523" y="1536174"/>
            <a:ext cx="1044295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Cik labs ir dārgais Jēzus,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Kas Savas avis gana!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Pie dzidrā, lēnā strauta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Viņš visus spirdzina.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859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982535" y="1536174"/>
            <a:ext cx="1022693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Lai atskan slava Jēzum,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Kas nāca pasaulē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To meklēt, kas </a:t>
            </a:r>
            <a:r>
              <a:rPr lang="lv-LV" altLang="lv-LV" sz="6000" dirty="0" err="1">
                <a:latin typeface="+mn-lt"/>
              </a:rPr>
              <a:t>bij</a:t>
            </a:r>
            <a:r>
              <a:rPr lang="lv-LV" altLang="lv-LV" sz="6000" dirty="0">
                <a:latin typeface="+mn-lt"/>
              </a:rPr>
              <a:t>’ zudis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Šai grēka tumsībā.</a:t>
            </a:r>
          </a:p>
        </p:txBody>
      </p:sp>
      <p:sp>
        <p:nvSpPr>
          <p:cNvPr id="3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128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982535" y="1536174"/>
            <a:ext cx="1022693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Ikviens, kas Viņu uzņem,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Jau bauda svētības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No apsolītās laimes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Un Debess godības.</a:t>
            </a:r>
          </a:p>
        </p:txBody>
      </p:sp>
      <p:sp>
        <p:nvSpPr>
          <p:cNvPr id="3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884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Box 1"/>
          <p:cNvSpPr txBox="1">
            <a:spLocks noChangeArrowheads="1"/>
          </p:cNvSpPr>
          <p:nvPr/>
        </p:nvSpPr>
        <p:spPr bwMode="auto">
          <a:xfrm>
            <a:off x="874523" y="1536174"/>
            <a:ext cx="1044295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Cik labs ir dārgais Jēzus,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Kas Savas avis gana!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Pie dzidrā, lēnā strauta</a:t>
            </a:r>
          </a:p>
          <a:p>
            <a:pPr algn="ctr">
              <a:spcBef>
                <a:spcPct val="0"/>
              </a:spcBef>
              <a:buNone/>
            </a:pPr>
            <a:r>
              <a:rPr lang="lv-LV" altLang="lv-LV" sz="6000" dirty="0">
                <a:latin typeface="+mn-lt"/>
              </a:rPr>
              <a:t>Viņš visus spirdzina.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251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001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dizain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dizains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dizain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7552</TotalTime>
  <Words>197</Words>
  <Application>Microsoft Macintosh PowerPoint</Application>
  <PresentationFormat>Widescreen</PresentationFormat>
  <Paragraphs>46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85. Cik labs ir dārgais Jēzus!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darbinieks</dc:creator>
  <cp:lastModifiedBy>Jana Janišauska</cp:lastModifiedBy>
  <cp:revision>635</cp:revision>
  <dcterms:created xsi:type="dcterms:W3CDTF">2021-12-30T19:57:57Z</dcterms:created>
  <dcterms:modified xsi:type="dcterms:W3CDTF">2023-10-25T07:51:46Z</dcterms:modified>
</cp:coreProperties>
</file>