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1" roundtripDataSignature="AMtx7mgWcpuFZhqLcgIC1ButkYSu9O9Xs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customschemas.google.com/relationships/presentationmetadata" Target="metadata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kai virsraksts" type="titleOnly">
  <p:cSld name="TITLE_ONL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ukšs" type="blank">
  <p:cSld name="BLANK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a slaids" type="title">
  <p:cSld name="TITL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7" name="Google Shape;27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s un saturs" type="obj">
  <p:cSld name="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daļas galvene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 satura bloki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līdzinājums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turs ar parakstu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ttēls ar parakstu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s un vertikāls teksts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āls virsraksts un teksts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title"/>
          </p:nvPr>
        </p:nvSpPr>
        <p:spPr>
          <a:xfrm>
            <a:off x="733425" y="3441601"/>
            <a:ext cx="10658475" cy="15780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en-GB" sz="6000"/>
              <a:t>84. Jēzu, ak, cik jauki skan Tavs vārds!</a:t>
            </a:r>
            <a:endParaRPr b="1" sz="6000"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/>
        </p:nvSpPr>
        <p:spPr>
          <a:xfrm>
            <a:off x="-1" y="1536174"/>
            <a:ext cx="12258675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en-GB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Jēzu, ak, cik jauki skan Tavs vārds,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en-GB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Jēzu, jo Tu vienmēr pie manis nāc!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en-GB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Jēzu, es lūdzu – veido mani pats,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en-GB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Tev vienam es tiešām uzticos.</a:t>
            </a:r>
            <a:endParaRPr/>
          </a:p>
        </p:txBody>
      </p:sp>
      <p:sp>
        <p:nvSpPr>
          <p:cNvPr id="94" name="Google Shape;94;p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en-GB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Jēzu, Tu par Sevi aizmirsi,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en-GB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Jēzu, Tu pirmais mani mīlēji.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en-GB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Jēzu, no dubļiem mani izcēli,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en-GB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Tev vienam es tiešām uzticos.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en-GB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Jēzu, drīz Tu nāksi godībā,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en-GB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Jēzu, pie Tevis eju lūgšanā.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en-GB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Jēzu, par draugiem lūdzu dedzībā – </a:t>
            </a:r>
            <a:endParaRPr b="0" i="0" sz="5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en-GB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Tev vienam tie beidzot uzticas.</a:t>
            </a:r>
            <a:endParaRPr/>
          </a:p>
        </p:txBody>
      </p:sp>
      <p:sp>
        <p:nvSpPr>
          <p:cNvPr id="106" name="Google Shape;106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dizain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dizain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2021-12-30T19:57:57Z</dcterms:created>
  <dc:creator>darbinieks</dc:creator>
</cp:coreProperties>
</file>