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4" roundtripDataSignature="AMtx7mgmd922ZuVpMtpOslCZrNGFYA4d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" name="Google Shape;9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28c9d8a4fd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g28c9d8a4fd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9264202f0a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g29264202f0a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2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83. Brīnišķīgs</a:t>
            </a:r>
            <a:endParaRPr b="1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Brīnišķīgs, brīnišķīgs, Jēzus ir brīnišķīgs,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dara Viņš brīnišķu dzīvi man!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Aizskāra mani, redzēt lai varu,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darīja brīnišķu dzīvi man!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6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Jēzus vārds dārgākais man ir šai pasaulē,</a:t>
            </a:r>
            <a:endParaRPr b="0" i="0" sz="55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Vien Viņā ir cerība nākotnē.</a:t>
            </a:r>
            <a:endParaRPr b="0" i="0" sz="55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Spēcīgs ir mans Kungs un mūžam esošs;</a:t>
            </a:r>
            <a:endParaRPr b="0" i="0" sz="55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rgbClr val="FFFFF9"/>
                </a:solidFill>
                <a:latin typeface="Calibri"/>
                <a:ea typeface="Calibri"/>
                <a:cs typeface="Calibri"/>
                <a:sym typeface="Calibri"/>
              </a:rPr>
              <a:t>Tik neaptverama Tā gudrība!</a:t>
            </a:r>
            <a:endParaRPr b="0" i="0" sz="5500" u="none" cap="none" strike="noStrike">
              <a:solidFill>
                <a:srgbClr val="FFFFF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6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8c9d8a4fd3_0_0"/>
          <p:cNvSpPr/>
          <p:nvPr/>
        </p:nvSpPr>
        <p:spPr>
          <a:xfrm>
            <a:off x="0" y="596902"/>
            <a:ext cx="12192000" cy="54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Pielūgsmē zemojos un Viņam pateicos,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 Viņš dara brīnumus dzīvē mums.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Dievišķīgs, mīlošs, Viņš majestāte,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b="0" i="0" lang="lv-LV" sz="55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Visumu pārvalda laipnībā.</a:t>
            </a:r>
            <a:endParaRPr b="0" i="0" sz="55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8c9d8a4fd3_0_0"/>
          <p:cNvSpPr txBox="1"/>
          <p:nvPr/>
        </p:nvSpPr>
        <p:spPr>
          <a:xfrm>
            <a:off x="11050861" y="335292"/>
            <a:ext cx="535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