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j+u4fcId/cexR1myqzOjIZmiz3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44720e1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298344720e1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8344720e1_0_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g298344720e1_0_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82</a:t>
            </a:r>
            <a:r>
              <a:rPr b="1" lang="lv-LV">
                <a:solidFill>
                  <a:schemeClr val="lt2"/>
                </a:solidFill>
              </a:rPr>
              <a:t>. Ak, brīnišķīgais Glābēj!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193800" y="1536174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brīnišķīgais Glābēj,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vārds kā dziesma skan,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Starp nedienām un sāpēm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mierinātājs man.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10800" y="335292"/>
            <a:ext cx="1375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brīnišķīgais Glābēj,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vārds kā dziesma skan,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draugu atrast nespēj,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būtu dārgāks man.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cerība un gaisma,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zemes ceļš tik grūts!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visu apņem tumsa,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Tavu gaismu jūt.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210800" y="335292"/>
            <a:ext cx="1375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brīnišķīgais Glābēj,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vārds kā dziesma skan,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draugu atrast nespēj,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būtu dārgāks man.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1193800" y="1536174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drošam vadītājam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vienmēr uzticos,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vedīs Debess mājās,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– miera dzīvokļos.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210800" y="335292"/>
            <a:ext cx="1375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brīnišķīgais Glābēj,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vārds kā dziesma skan,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draugu atrast nespēj,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būtu dārgāks man.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1193800" y="1411495"/>
            <a:ext cx="98043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visu Tu man dārgāks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 šajā pasaulē,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lielā kāzu dienā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Tevim gavilēs!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10210800" y="335292"/>
            <a:ext cx="1375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brīnišķīgais Glābēj,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vārds kā dziesma skan,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draugu atrast nespēj,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būtu dārgāks man.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