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4" roundtripDataSignature="AMtx7mij5ywHs6g4dlYHmP0lvqNzR70L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8c9d8a4fd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g28c9d8a4fd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441750" y="3553800"/>
            <a:ext cx="11308500" cy="11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81. </a:t>
            </a:r>
            <a:r>
              <a:rPr b="1" lang="lv-LV">
                <a:solidFill>
                  <a:schemeClr val="lt1"/>
                </a:solidFill>
              </a:rPr>
              <a:t>Svētais Gars</a:t>
            </a:r>
            <a:endParaRPr b="1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Svētais Gars, kā gaisma nāc,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Manu sirdi apgaismo!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Liec, lai tumšās ēnas zūd,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tur miers un laime nāk!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rgbClr val="FFFFF9"/>
                </a:solidFill>
                <a:latin typeface="Calibri"/>
                <a:ea typeface="Calibri"/>
                <a:cs typeface="Calibri"/>
                <a:sym typeface="Calibri"/>
              </a:rPr>
              <a:t>Ilgi tumsā maldījos,</a:t>
            </a:r>
            <a:endParaRPr b="0" i="0" sz="6000" u="none" cap="none" strike="noStrike">
              <a:solidFill>
                <a:srgbClr val="FFFFF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rgbClr val="FFFFF9"/>
                </a:solidFill>
                <a:latin typeface="Calibri"/>
                <a:ea typeface="Calibri"/>
                <a:cs typeface="Calibri"/>
                <a:sym typeface="Calibri"/>
              </a:rPr>
              <a:t>Grēka varā atrados.</a:t>
            </a:r>
            <a:endParaRPr b="0" i="0" sz="6000" u="none" cap="none" strike="noStrike">
              <a:solidFill>
                <a:srgbClr val="FFFFF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rgbClr val="FFFFF9"/>
                </a:solidFill>
                <a:latin typeface="Calibri"/>
                <a:ea typeface="Calibri"/>
                <a:cs typeface="Calibri"/>
                <a:sym typeface="Calibri"/>
              </a:rPr>
              <a:t>Tagad sirdi dodu Tev,</a:t>
            </a:r>
            <a:endParaRPr b="0" i="0" sz="6000" u="none" cap="none" strike="noStrike">
              <a:solidFill>
                <a:srgbClr val="FFFFF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rgbClr val="FFFFF9"/>
                </a:solidFill>
                <a:latin typeface="Calibri"/>
                <a:ea typeface="Calibri"/>
                <a:cs typeface="Calibri"/>
                <a:sym typeface="Calibri"/>
              </a:rPr>
              <a:t>Dari skaidru, tīru to!</a:t>
            </a:r>
            <a:endParaRPr b="0" i="0" sz="6000" u="none" cap="none" strike="noStrike">
              <a:solidFill>
                <a:srgbClr val="FFFFF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6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8c9d8a4fd3_0_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Svētais Gars, kā gaisma nāc,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Manā sirdī iemājo!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Liec, lai paša “es” man zūd,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Kļūsti valdnieks mūžīgi!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28c9d8a4fd3_0_0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