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j8Loi32YJ9ZUqp9vwFTBFbnge7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280219" y="3244645"/>
            <a:ext cx="11710220" cy="1579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80. Nāc, Dieva Gars, ak, nāc pie mums!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56260" y="1411495"/>
            <a:ext cx="110794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Dieva Gars, ak, nāc pie mums!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spēku nāc!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nams par Tavu kļūst,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Dieva Gars, ak, nāc!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56260" y="1411495"/>
            <a:ext cx="110794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gaismu atklāj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trūkumus,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spēku vadi mūs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ceļu pareizo.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556260" y="1536174"/>
            <a:ext cx="110794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liesma nāc un skaidro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upurliesma nāc!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sirds un dzīve pieder Tev,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Jēzum pieder tā!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