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goB6wIgB8M/0QpAK4GdGtwDBSz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3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7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7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22598" y="3429000"/>
            <a:ext cx="10971372" cy="1152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8. Godājams, liels ir Kungs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Godājams, liels ir Kungs,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mājo Debesīs.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 Viņa troni dziesmas plūst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skan tik brīnišķi.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-1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mosties, dziedi, sirds!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arī tevi dzird.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nepārspējams gudrībā,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tevi izglāba.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-1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Mīlot Viņš valda te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plašā Visumā.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Viņa rokas uzlūko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brūces caurdurtās.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-1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eņģeļiem ikviens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Viņu apbrīno.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liels ir Dieva noslēpums,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dzīvību mums dod.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0" y="1536174"/>
            <a:ext cx="12190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miera Ķēniņ</a:t>
            </a: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</a:t>
            </a: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svēts,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rokās varens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 visas cīņas pasaulē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spēcīgs uzvarēt.</a:t>
            </a:r>
            <a:endParaRPr/>
          </a:p>
        </p:txBody>
      </p:sp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0" y="1536174"/>
            <a:ext cx="12190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pielūgsme un gods!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ziedi smaržu 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kājām caurdurtām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Visapkārt uzplaukstot.</a:t>
            </a:r>
            <a:endParaRPr/>
          </a:p>
        </p:txBody>
      </p:sp>
      <p:sp>
        <p:nvSpPr>
          <p:cNvPr id="124" name="Google Shape;124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/>
          <p:nvPr/>
        </p:nvSpPr>
        <p:spPr>
          <a:xfrm>
            <a:off x="0" y="1536174"/>
            <a:ext cx="1207187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Viņš, visu laiku Kungs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visa Radītājs,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Ikvienu debess spīdekli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gudri veidojis.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/>
          <p:nvPr/>
        </p:nvSpPr>
        <p:spPr>
          <a:xfrm>
            <a:off x="-1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neaprakstāms spēks!</a:t>
            </a:r>
            <a:b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brīnumains Tā darbs!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Nekad, nekad lai nerimstas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slava mūžībā!</a:t>
            </a:r>
            <a:endParaRPr/>
          </a:p>
        </p:txBody>
      </p:sp>
      <p:sp>
        <p:nvSpPr>
          <p:cNvPr id="136" name="Google Shape;136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