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hmWVA2DX5s5GOaqlMhz4/jL6AW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29b563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98329b563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8329b5638_0_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g298329b5638_0_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79</a:t>
            </a:r>
            <a:r>
              <a:rPr b="1" lang="lv-LV">
                <a:solidFill>
                  <a:schemeClr val="lt2"/>
                </a:solidFill>
              </a:rPr>
              <a:t>. Pateicies Tēvam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06680" y="1534606"/>
            <a:ext cx="1197864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Pateicies Tēvam! Savā mīlestībā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Tēvišķi gādā Viņš par Saviem bērniem.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Slavējam, teicam Viņa svēto vārdu –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Gods Radītājam!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06680" y="1534606"/>
            <a:ext cx="1197864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Pateicies Dēlam! Savā žēlastībā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Sirsnīgi gādā Viņš par Saviem brāļiem. 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Slavējam, teicam Viņa svēto vārdu –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Gods Pestītājam!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06680" y="1534606"/>
            <a:ext cx="1197864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Pateicies Garam, draudzes sargātājam!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Žēlojot gādā Viņš par izredzētiem.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Slavējam, teicam Viņa svēto vārdu –</a:t>
            </a:r>
            <a:b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Gods Svētam Garam!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