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j3AjM3HNn2pw7pDuOAhduXLq4n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23e392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23e392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8c9d8a4fd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g28c9d8a4fd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c9d8a4fd3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g28c9d8a4fd3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23e392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23e392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23e392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23e392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23e392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23e392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23e392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23e392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23e392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23e392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23e392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23e392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23e392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23e392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23e392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23e392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23e392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23e392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23e392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23e392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23e392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23e392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23e392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23e392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23e392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23e392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23e392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23e392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23e392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23e392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23e392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23e392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23e392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23e392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23e392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23e392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23e392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23e392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23e392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23e392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23e392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23e392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23e392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23e392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23e392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23e392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23e392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23e392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23e392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23e392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23e392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23e392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23e392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23e392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23e392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23e392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23e392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23e392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23e392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23e392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23e392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23e392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23e392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23e392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23e392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78</a:t>
            </a:r>
            <a:r>
              <a:rPr b="1" lang="lv-LV">
                <a:solidFill>
                  <a:schemeClr val="lt2"/>
                </a:solidFill>
              </a:rPr>
              <a:t>. Nāk Svētais Gars un pieskaras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Svētais Gars un pieskaras,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vēja pūsma noglāstot.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ieplūst manī stiprinot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klusi sirdi pārveido.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Tāpat kā gaiss, ko elpoju,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Tāds ir šis Svētā Gara vējš.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Tas visu dzīvi piepilda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Un mani katru dienu ved.</a:t>
            </a:r>
            <a:endParaRPr b="0" i="0" sz="60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8c9d8a4fd3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Gara auglis manī aug,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mīlestība, miers un prieks.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uzticību dāvā man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pacietību sirdī liek.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8c9d8a4fd3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8c9d8a4fd3_0_5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Svētais Gars un gaismu sniedz,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spēku klusi ved,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manai sirdij pieskarties,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ticību, kas mieru nes.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8c9d8a4fd3_0_5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