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glTObPcdpYNwvGrOrnYmxo1vb9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2be4534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2be4534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2be4534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2be4534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2be4534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2be4534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2be4534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2be4534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2be4534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2be4534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2be4534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2be4534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2be4534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2be4534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2be4534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2be4534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2be4534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2be4534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2be4534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2be4534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2be4534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2be4534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2be4534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2be4534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2be4534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2be4534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2be4534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2be4534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2be4534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2be4534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2be4534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2be4534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2be4534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2be4534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2be4534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2be4534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2be4534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2be4534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2be4534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2be4534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2be4534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2be4534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2be4534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2be4534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2be4534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2be4534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2be4534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2be4534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2be4534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2be4534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2be4534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2be4534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2be4534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2be4534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2be4534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2be4534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2be4534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2be4534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2be4534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2be4534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2be4534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2be4534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2be4534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2be4534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2be4534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2be4534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2be4534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77</a:t>
            </a:r>
            <a:r>
              <a:rPr b="1" lang="lv-LV">
                <a:solidFill>
                  <a:schemeClr val="lt2"/>
                </a:solidFill>
              </a:rPr>
              <a:t>. Nāc mūsu vidū, Svētais Gars!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1023620" y="1536174"/>
            <a:ext cx="1014476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mūsu vidū, Svētais Gars,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Tevi gaidām, gaismas stars!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Sirds, Tevi lūdzot, atveras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Tavam spēkam uzticas.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1023620" y="1603835"/>
            <a:ext cx="1014476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svētā liesma, kausē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sirds Tev padevīga kļūs,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visi topam derīgi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Tava spēka ieroči.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1023620" y="1536174"/>
            <a:ext cx="1014476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mūsu sirdī iespīdi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visu ļaunu aizdzen(i)!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vairojas Tavs bērnu pulks;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mūsu sirdī, Svētais Gars!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