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gHkW6KlRLyiIsnedbvnAEtP3y1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3c2198b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3c2198b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3c2198b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3c2198b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3c2198b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3c2198b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3c2198b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3c2198b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3c2198b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3c2198b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3c2198b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3c2198b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3c2198b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3c2198b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3c2198b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3c2198b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3c2198b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3c2198b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3c2198b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3c2198b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3c2198b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3c2198b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3c2198b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3c2198b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3c2198b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3c2198b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3c2198b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3c2198b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3c2198b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3c2198b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3c2198b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3c2198b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3c2198b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3c2198b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3c2198b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3c2198b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3c2198b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3c2198b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3c2198b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3c2198b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3c2198b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3c2198b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3c2198b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3c2198b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3c2198b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3c2198b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3c2198b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3c2198b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3c2198b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3c2198b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3c2198b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3c2198b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3c2198b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3c2198b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3c2198b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3c2198b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3c2198b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3c2198b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3c2198b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3c2198b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3c2198b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3c2198b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3c2198b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3c2198b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3c2198b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3c2198b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3c2198b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76</a:t>
            </a:r>
            <a:r>
              <a:rPr b="1" lang="lv-LV">
                <a:solidFill>
                  <a:schemeClr val="lt2"/>
                </a:solidFill>
              </a:rPr>
              <a:t>. Mēs pateicamies mūsu Dievam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701040" y="846260"/>
            <a:ext cx="1078992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pateicamies mūsu Dievam, Kas grēciniekus mīlējis,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Savu paša mīļo Dēlu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vietā nāvē nodevis.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Viņa vārdu godinām,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vien tik Viņu pieminam.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701040" y="846260"/>
            <a:ext cx="1078992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pateicamies Dieva Dēlam, Kas Savu draudzi uzcēlis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zemes bērnus pazudušos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Debess būtnēm vienojis.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Jēzus pēdās droši ies,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Viņā mūžam nevilsies.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701040" y="846260"/>
            <a:ext cx="1078992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pateicamies Dieva Garam, Kas Dieva draudzi pasargā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mūsu nogurušās sirdis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jaunu spēku piepilda.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Viņa gaisma mūžīgā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visus vieno, sasilda.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