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5" roundtripDataSignature="AMtx7miuuApk0wFvDvnUf29wEnTn+DAR/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6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3d21153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g29833d21153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8c9d8a4fd3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" name="Google Shape;104;g28c9d8a4fd3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8c9d8a4fd3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g28c9d8a4fd3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833d21153_0_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g29833d21153_0_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75</a:t>
            </a:r>
            <a:r>
              <a:rPr b="1" lang="lv-LV">
                <a:solidFill>
                  <a:schemeClr val="lt2"/>
                </a:solidFill>
              </a:rPr>
              <a:t>. Lai Svētais Gars mani vada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Svētais Gars mani vada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Ceļā uz godību,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Tas piepilda mani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stipru ticību.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4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rgbClr val="FFFFF9"/>
                </a:solidFill>
                <a:latin typeface="Calibri"/>
                <a:ea typeface="Calibri"/>
                <a:cs typeface="Calibri"/>
                <a:sym typeface="Calibri"/>
              </a:rPr>
              <a:t>Lai Svētais Gars aizskar sirdi</a:t>
            </a:r>
            <a:endParaRPr b="0" i="0" sz="6000" u="none" cap="none" strike="noStrike">
              <a:solidFill>
                <a:srgbClr val="FFFFF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rgbClr val="FFFFF9"/>
                </a:solidFill>
                <a:latin typeface="Calibri"/>
                <a:ea typeface="Calibri"/>
                <a:cs typeface="Calibri"/>
                <a:sym typeface="Calibri"/>
              </a:rPr>
              <a:t>Un rāda Glābēju,</a:t>
            </a:r>
            <a:endParaRPr b="0" i="0" sz="6000" u="none" cap="none" strike="noStrike">
              <a:solidFill>
                <a:srgbClr val="FFFFF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rgbClr val="FFFFF9"/>
                </a:solidFill>
                <a:latin typeface="Calibri"/>
                <a:ea typeface="Calibri"/>
                <a:cs typeface="Calibri"/>
                <a:sym typeface="Calibri"/>
              </a:rPr>
              <a:t>Lai es satieku Jēzu</a:t>
            </a:r>
            <a:endParaRPr b="0" i="0" sz="6000" u="none" cap="none" strike="noStrike">
              <a:solidFill>
                <a:srgbClr val="FFFFF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rgbClr val="FFFFF9"/>
                </a:solidFill>
                <a:latin typeface="Calibri"/>
                <a:ea typeface="Calibri"/>
                <a:cs typeface="Calibri"/>
                <a:sym typeface="Calibri"/>
              </a:rPr>
              <a:t>Un Viņu pieņemu.</a:t>
            </a:r>
            <a:endParaRPr b="0" i="0" sz="6000" u="none" cap="none" strike="noStrike">
              <a:solidFill>
                <a:srgbClr val="FFFFF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6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8c9d8a4fd3_0_0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Svētais Gars dāvā drosmi,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Gudrību ikdienā.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Nemierīga šī zeme,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man ir jāstaigā.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g28c9d8a4fd3_0_0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8c9d8a4fd3_0_5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Svētais Gars manī paliek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žēlastību dod,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Tas māca un vada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spēku dievišķo.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28c9d8a4fd3_0_5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