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4" roundtripDataSignature="AMtx7mgWGqusSGWmk+4LikCbGmdZb5Ir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1551a2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29831551a2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8c6f53437e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g28c6f53437e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8c6f53437e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g28c6f53437e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831551a2a_0_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g29831551a2a_0_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74</a:t>
            </a:r>
            <a:r>
              <a:rPr b="1" lang="lv-LV">
                <a:solidFill>
                  <a:schemeClr val="lt2"/>
                </a:solidFill>
              </a:rPr>
              <a:t>. Lai slavēts mūsu Dievs!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"/>
          <p:cNvSpPr/>
          <p:nvPr/>
        </p:nvSpPr>
        <p:spPr>
          <a:xfrm>
            <a:off x="0" y="596900"/>
            <a:ext cx="12192000" cy="5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slavēts mūsu Dievs visaugstās Debesīs,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Pēc Savas līdzības kas mūs ir radījis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glābšanai šurp pasaulē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Savu Dēlu sūtījis!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8c6f53437e_0_0"/>
          <p:cNvSpPr/>
          <p:nvPr/>
        </p:nvSpPr>
        <p:spPr>
          <a:xfrm>
            <a:off x="0" y="596900"/>
            <a:ext cx="12192000" cy="5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Pestītājs top teikts, kas tā ir mīlējis,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mūsu parādus pie krusta maksājis!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cieta daudz, lai tiem, kas tic,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vaļā vērtas Debesis.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28c6f53437e_0_0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8c6f53437e_0_5"/>
          <p:cNvSpPr/>
          <p:nvPr/>
        </p:nvSpPr>
        <p:spPr>
          <a:xfrm>
            <a:off x="0" y="596900"/>
            <a:ext cx="12192000" cy="54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slavēts Svētais Gars, kas dāvā iepriecu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ceļu apgaismo uz Debess godību!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slava skan no mūžības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mūžību, aleluja!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28c6f53437e_0_5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