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jJupzVOhuRMNzsMy9wDK6konp1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142437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3142437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31424377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31424377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73</a:t>
            </a:r>
            <a:r>
              <a:rPr b="1" lang="lv-LV">
                <a:solidFill>
                  <a:schemeClr val="lt2"/>
                </a:solidFill>
              </a:rPr>
              <a:t>. Lai slavējam Dievu!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411495"/>
            <a:ext cx="9804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slavējam Dievu,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radījis mūs,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Viņā mums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Dzīve šeit svētīta kļūs!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753600" y="335292"/>
            <a:ext cx="18329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āmen!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svētī lai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slavējam Jēzu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pestīšanu,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mums gādājis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Mūžīgu dzīvošanu!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753600" y="335292"/>
            <a:ext cx="18329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āmen!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svētī lai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slavējam Dievu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Svēto Garu,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uz Debesīm ved,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Rāda Pestītāju!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753600" y="335292"/>
            <a:ext cx="18329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1536174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āmen!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Viņam slava,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svētī lai mūs!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