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6" roundtripDataSignature="AMtx7mjlOghSucGIjn389KRidHoc2X9a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5f7d8fd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5f7d8fd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5f7d8fd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5f7d8fd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5f7d8fd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5f7d8fd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5f7d8fd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5f7d8fd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5f7d8fd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5f7d8fd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5f7d8fd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5f7d8fd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5f7d8fd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5f7d8fd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5f7d8fd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5f7d8fd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5f7d8fd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5f7d8fd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5f7d8fd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5f7d8fd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5f7d8fd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5f7d8fd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5f7d8fd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5f7d8fd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5f7d8fd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5f7d8fd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5f7d8fd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5f7d8fd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5f7d8fd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5f7d8fd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5f7d8fd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5f7d8fd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5f7d8fd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5f7d8fd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5f7d8fd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5f7d8fd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5f7d8fd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5f7d8fd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5f7d8fd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5f7d8fd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5f7d8fd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5f7d8fd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5f7d8fd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5f7d8fd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5f7d8fd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5f7d8fd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5f7d8fd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5f7d8fd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5f7d8fd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5f7d8fd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5f7d8fd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5f7d8fd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5f7d8fd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5f7d8fd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5f7d8fd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5f7d8fd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5f7d8fd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5f7d8fd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5f7d8fd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5f7d8fd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5f7d8fd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5f7d8fd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5f7d8fd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5f7d8fd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5f7d8fd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5f7d8fd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5f7d8fd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72</a:t>
            </a:r>
            <a:r>
              <a:rPr b="1" lang="lv-LV">
                <a:solidFill>
                  <a:schemeClr val="lt2"/>
                </a:solidFill>
              </a:rPr>
              <a:t>. Kungu Kungs varenais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Kungu Kungs varenais,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skan mūsu slava!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dzied zeme, debesis,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Tavam vārdam gods!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4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Jērs – svēts un tīrs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Žēlastības avots.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Auseklis, gaismas Tēvs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Kungs, esi mums!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6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Tēvam, Dēlam gods,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Svētam Garam slava, gods!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Trīsvienīgam Dievam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šeit un mūžībā!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Tēvam, Dēlam gods,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Svētam Garam slava, gods!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Trīsvienīgam Dievam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šeit un mūžībā!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