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5" roundtripDataSignature="AMtx7mjUo7Q5wvcvgY7W2SdOGvk0mSzz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14afa301_0_1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29814afa301_0_1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bdc3aa92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28bdc3aa92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8bdc3aa929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g28bdc3aa929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bdc3aa929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g28bdc3aa929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8bdc3aa929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g28bdc3aa929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814afa301_0_16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g29814afa301_0_16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</a:t>
            </a:r>
            <a:r>
              <a:rPr b="1" lang="lv-LV">
                <a:solidFill>
                  <a:schemeClr val="lt2"/>
                </a:solidFill>
              </a:rPr>
              <a:t>1. Dzīvības Svētais Gars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bdc3aa929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Svētais Gars,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 man atjauno,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rosmes pilns man gara prāts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Sniegt dzīvi mūžīgo!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8bdc3aa929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8bdc3aa929_0_1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gaismas Gars,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gaismu dod,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Rīta Zvaigznes spožais stars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sirdī vietu rod!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28bdc3aa929_0_1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bdc3aa929_0_2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miera Gars,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man sirdī lej,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mieram kalpo mana balss,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miera sēklu sēj!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8bdc3aa929_0_2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8bdc3aa929_0_2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Svētais Gars,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Debesu dāvana,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esi manas dzīves spēks,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sniegta uzvara!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8bdc3aa929_0_2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