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Open Sans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i81qvWe3ZF+hJmrQqBemJ8H3l0K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penSansLight-bold.fntdata"/><Relationship Id="rId16" Type="http://schemas.openxmlformats.org/officeDocument/2006/relationships/font" Target="fonts/OpenSansLigh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Light-boldItalic.fntdata"/><Relationship Id="rId6" Type="http://schemas.openxmlformats.org/officeDocument/2006/relationships/slide" Target="slides/slide1.xml"/><Relationship Id="rId18" Type="http://schemas.openxmlformats.org/officeDocument/2006/relationships/font" Target="fonts/OpenSansLigh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1" name="Google Shape;14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70. Debess Tēvs, mēs, Tavi bērni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1193800" y="1536174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Tēvs, mēs, Tavi bērni,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Troņa priekšā pakrītam,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Pateicību, slavu, godu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Lūgšanā Tev pienesam.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9860280" y="335292"/>
            <a:ext cx="1726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1193800" y="2334825"/>
            <a:ext cx="9804400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Tavs Gars mūs atspirdzina,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Jaunu spēku dāvina!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1193800" y="1536174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Izlej pār mums bagātīgi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Dievišķīgo svētību,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Dzīvības ūdeni neliedz(i),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Sniedz(i) Gara barību!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9860280" y="335292"/>
            <a:ext cx="1726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1193800" y="2334825"/>
            <a:ext cx="9804400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Tavs Gars mūs atspirdzina,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Jaunu spēku dāvina!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Tu Savu Garu devi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pirmiem mācekļiem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to arī apsolīji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Beigu laikā ticīgiem.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9860280" y="335292"/>
            <a:ext cx="1726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1193800" y="2334825"/>
            <a:ext cx="9804400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Tavs Gars mūs atspirdzina,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Jaunu spēku dāvina!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1193800" y="1536174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Israēla sargs un stiprums,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Labais Gans un patvērums,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un mājo mūsu vidū,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Rādi īsto ceļu mums!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9860280" y="335292"/>
            <a:ext cx="1726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1193800" y="2334825"/>
            <a:ext cx="9804400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Tavs Gars mūs atspirdzina,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Jaunu spēku dāvina!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