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g2q43VFgZAd6bETLSCsacexUEr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5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5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22598" y="3429000"/>
            <a:ext cx="10971372" cy="1152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7. Dievam gods</a:t>
            </a:r>
            <a:endParaRPr b="1" sz="6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dzirdi lēnā vēsmiņā: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jūti meža šalkoņā,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tā klusi saka: “Dievam gods!”?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07187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mums arī skan!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Dievam godu dodam!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 dienas dziedam priecīgi: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-1" y="1536174"/>
            <a:ext cx="12190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dzirdi – putnu dziesmā skan: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tie priekā citiem sludina, Cilvēkbērnam saka: “Dievam gods!”?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07187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mums arī skan!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Dievam godu dodam!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 dienas dziedam priecīgi: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-1" y="1074510"/>
            <a:ext cx="121905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dzirdi jūras šalkoņā: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Bangojošā viļņu krākšanā,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tie tevim vēsta: “Dievam gods!”?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74"/>
            <a:ext cx="1207187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mums arī skan!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Dievam godu dodam!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 dienas dziedam priecīgi: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“Dievam gods! Dievam gods!”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