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oMpz5YAp03Pc6wQqwXkcqyJoi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bdc3aa92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8bdc3aa92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bdc3aa929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28bdc3aa929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bdc3aa929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g28bdc3aa929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lang="lv-LV">
                <a:solidFill>
                  <a:schemeClr val="lt2"/>
                </a:solidFill>
              </a:rPr>
              <a:t>69. </a:t>
            </a:r>
            <a:r>
              <a:rPr lang="lv-LV">
                <a:solidFill>
                  <a:schemeClr val="lt1"/>
                </a:solidFill>
              </a:rPr>
              <a:t>Dievs mums deva Savu Vārdu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bdc3aa929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mums deva Savu Vārdu,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Runājot caur praviešiem.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Visos laikos vēstījumu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Dzirdēt, saņemt var ikviens.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8bdc3aa929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Nemierīga ir šī zeme,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ir liels un spēcīgs Dievs.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Mūžīgs Dievs un Ķēniņš varens,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lietu iesākums.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mums deva Jēzu Kristu,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sirdis uzrunā.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nes ļaudīm Debess gaismu,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Sūtīts zemes tumsībā.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no Dieva troņa nāca,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Šurp no Debess godības.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Laiku sākums Viņa rokās,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Mīlestība dievišķā.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8bdc3aa929_0_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vēl dod mums Svēto Garu,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Atver sirdi cilvēkiem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Toreiz un vēl tagad Vārdu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Sludinot caur gadsimtiem.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8bdc3aa929_0_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8bdc3aa929_0_1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Pasaul’s valstis krīt un ceļas,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kā klints ir spēcīgs Dievs.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Nezudīs nekad Tā vārdi,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lietu iesākums.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8bdc3aa929_0_1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