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i3OyoLOJP6YyXuOu+XSPr29vvx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8bdd323af5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" name="Google Shape;92;g28bdd323af5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4" name="Google Shape;10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lang="lv-LV">
                <a:solidFill>
                  <a:schemeClr val="lt2"/>
                </a:solidFill>
              </a:rPr>
              <a:t>68. </a:t>
            </a:r>
            <a:r>
              <a:rPr lang="lv-LV">
                <a:solidFill>
                  <a:schemeClr val="lt1"/>
                </a:solidFill>
              </a:rPr>
              <a:t>Tēvs, Tevi mēs mīlam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8bdd323af5_0_0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Tēvs, Tevi mēs mīlam,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Nodot gribam mēs dzīvi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Tikai Tev vien!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28bdd323af5_0_0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Tevi mēs mīlam,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Nodot gribam mēs dzīvi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Tikai Tev vien!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Svētais Gars, Tevi lūdzam: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“Veidot nāc mūsu dzīvi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Tikai Tu vien!”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