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koJ1E3JHwOqKr6RJk2fCBrNx2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67. </a:t>
            </a:r>
            <a:r>
              <a:rPr b="1" lang="lv-LV">
                <a:solidFill>
                  <a:schemeClr val="lt1"/>
                </a:solidFill>
              </a:rPr>
              <a:t>Dieva Gars, nāc!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Gars, nāc pār zemi kā vējš,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Atnāc kā balodis!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Atnes mums gaismu, stiprini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Rādi, kā Dievs mūs mīl!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1438667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Tevī vien, Kungs, atklājas mums Rakstītais Dieva Vārds.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tas nes, gaismu tas dod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Sirdīm, kas Dieva alkst.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Gars, nāc pār zemi kā vējš,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Atnāc kā balodis!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Atnes mums gaismu, stiprini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Rādi, kā Dievs mūs mīl!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Svētais Gars, palīdzi mums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Dzīvot, kā vēlas Kungs!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mums dod dzīvē arvien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Kopā ar Jēzu iet!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Gars, nāc pār zemi kā vējš,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Atnāc kā balodis!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Atnes mums gaismu, stiprini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Rādi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Dievs mūs mīl!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