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8Z7pNk2Wesx6dFXm0gtYvqF5w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66. </a:t>
            </a:r>
            <a:r>
              <a:rPr b="1" lang="lv-LV">
                <a:solidFill>
                  <a:schemeClr val="lt1"/>
                </a:solidFill>
              </a:rPr>
              <a:t>Šī zeme Tava, Dievs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zeme Tava,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to radījis.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skaisti tā ir veidota,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mirdz un skan tur viss!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zeme pieder Tev,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teic, cik varens Tu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Kalnu milzeņi, jūru plašumi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Pauž Tavu godību.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zeme Tava,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putniņš dziesmu dzied,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Ver ziedus balta lilija,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Aust rīti, saule riet.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zeme pieder Tev,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Tavas pēdas nes;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Zāles čukstienā, rasas dimantā,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Tēvs, Tevi jaušu es.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zeme Tava,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grēkos satumst tā;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nebīstos, jo uzticos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pieder uzvara.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10762488" y="335292"/>
            <a:ext cx="824096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jauna zeme reiz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jaunas debesis;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nopelnā gaišā mūžībā,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Tēvs, Tu to gādājis.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