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</p:sldIdLst>
  <p:sldSz cy="6858000" cx="12192000"/>
  <p:notesSz cx="6858000" cy="9144000"/>
  <p:embeddedFontLst>
    <p:embeddedFont>
      <p:font typeface="Open Sans Light"/>
      <p:regular r:id="rId11"/>
      <p:bold r:id="rId12"/>
      <p:italic r:id="rId13"/>
      <p:boldItalic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r:id="rId15" roundtripDataSignature="AMtx7minxsAQJbgxAEymRoJiG9kCJXUeP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OpenSansLight-regular.fntdata"/><Relationship Id="rId10" Type="http://schemas.openxmlformats.org/officeDocument/2006/relationships/slide" Target="slides/slide5.xml"/><Relationship Id="rId13" Type="http://schemas.openxmlformats.org/officeDocument/2006/relationships/font" Target="fonts/OpenSansLight-italic.fntdata"/><Relationship Id="rId12" Type="http://schemas.openxmlformats.org/officeDocument/2006/relationships/font" Target="fonts/OpenSansLight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customschemas.google.com/relationships/presentationmetadata" Target="metadata"/><Relationship Id="rId14" Type="http://schemas.openxmlformats.org/officeDocument/2006/relationships/font" Target="fonts/OpenSansLight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06" name="Google Shape;10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7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7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0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0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1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1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2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2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2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2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2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4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5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5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907473" y="3525982"/>
            <a:ext cx="10377054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65. Lai Radītājam atskan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 txBox="1"/>
          <p:nvPr/>
        </p:nvSpPr>
        <p:spPr>
          <a:xfrm>
            <a:off x="0" y="1373002"/>
            <a:ext cx="12192000" cy="42473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Radītājam atskan gods, slava, teikšana,</a:t>
            </a:r>
            <a:b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Kas plašo pasaul’s telpu ar spēku piepilda!</a:t>
            </a:r>
            <a:r>
              <a:rPr b="1" i="0" lang="lv-LV" sz="5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Tur bezgalīgās tālēs bez skaita spīdekļu,</a:t>
            </a:r>
            <a:b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Kas riņķo savā gaitā ar Viņa gudrību.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5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2" name="Google Shape;102;p3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3"/>
          <p:cNvSpPr txBox="1"/>
          <p:nvPr/>
        </p:nvSpPr>
        <p:spPr>
          <a:xfrm>
            <a:off x="0" y="1720840"/>
            <a:ext cx="12192000" cy="3416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Kurp savu skatu raidām šai jaukā radībā, </a:t>
            </a:r>
            <a:br>
              <a:rPr b="0" i="0" lang="lv-LV" sz="5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5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Tur Viņa spēku jūtam mēs visā pilnībā.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ir tas spēka avots, kas uztur dzīvību. </a:t>
            </a:r>
            <a:br>
              <a:rPr b="0" i="0" lang="lv-LV" sz="5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5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No Viņa žēlastības mēs baudām brīvību.</a:t>
            </a:r>
            <a:endParaRPr b="0" i="0" sz="52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9" name="Google Shape;109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4"/>
          <p:cNvSpPr txBox="1"/>
          <p:nvPr/>
        </p:nvSpPr>
        <p:spPr>
          <a:xfrm>
            <a:off x="0" y="1642327"/>
            <a:ext cx="12192000" cy="33239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zin’ un pazīst visus, kur katr(i)s atrodas, </a:t>
            </a:r>
            <a:br>
              <a:rPr b="0" i="0" lang="lv-LV" sz="5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5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Kā Tēvs ar mīlestību par visiem rūpējas.</a:t>
            </a:r>
            <a:r>
              <a:rPr b="1" i="0" lang="lv-LV" sz="5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tādēļ visi nākam mēs svētā bijībā </a:t>
            </a:r>
            <a:br>
              <a:rPr b="0" i="0" lang="lv-LV" sz="5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5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To pielūgt, godāt, slavēt it visā mūžībā!</a:t>
            </a:r>
            <a:endParaRPr b="0" i="0" sz="52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