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iNWh1HXEn81NY3pWKUVMMkgwbt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64. Dieva gods un valstība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gods un valstība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Pastāv visā mūžībā.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 plašā radība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spēku sludina.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Brīnišķi Viņš arī mūs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Darījis Sev līdzīgus,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lai To slavējam,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darbus pieminam!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Mīlīgi Viņš noskatās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uz mums no augstības.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roka sargās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pamati kad grūs.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