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hNj+NiFXyN/BEPZ21IclE56Ly9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63. Tu aizdedzini sirdis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524656" y="753505"/>
            <a:ext cx="1095781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aizdedzini sirdis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acīm gaismu dod,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Tevi saskatām.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Tavas jūras viļņi,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saule izkrāso,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godā, Radītāj!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617095" y="1536174"/>
            <a:ext cx="1095781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dziļas Tavas domas,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brīnumaini darbi!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pieder zvaigžņu starojums,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izlejas pār zemi.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524656" y="753505"/>
            <a:ext cx="1095781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sargā Savās rokās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žēlastībā skauj,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ikvienu dvēseli.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pateicībā dziedam,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ziedi atveras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Tavam godam vienīgi.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569626" y="1577964"/>
            <a:ext cx="1095781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dziļas Tavas domas,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brīnumaini darbi!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dzirdi mūsu dziesmu,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redzi mūs un vadi.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