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gv35WgvKxqk8WdqtPCDSjSEVXA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62. Dzied slavu Radītājam sirds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1193800" y="1536174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 slavu Radītājam sirds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Viņa brīnumiem;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Līdz debesīm lai visi dzird,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zeme līdzi dzied!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spēka pilns bij’ Dieva vārds,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gaismai lika nākt,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Radītāja elpas skarts –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“Lai top!” –,  viss dzīvot sāk.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debess velves veidojis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Bezgala tālumiem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kalnu galus uzcēlis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Līdz baltiem mākoņiem.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955040" y="1411495"/>
            <a:ext cx="1028192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pavēl saulei starus liet,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Dod zemei dzīvību,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cilvēks, kur vien ceļš tam iet,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Redz Dieva brīnumus.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955040" y="1536174"/>
            <a:ext cx="1028192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Dieva spēks tiek godināts –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zemi radīja.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visur valda gudrais prāts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Pēc Sava likuma.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955040" y="1411495"/>
            <a:ext cx="1028192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Rit manī dārgā dzīvība,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Dievs man dāvāja.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to lai Viņam dziesma skan,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Gods, slava, teikšana!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