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gU6GZhr2yG/i3wUJ9eLzc6gCD7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61. </a:t>
            </a:r>
            <a:r>
              <a:rPr b="1" lang="lv-LV">
                <a:solidFill>
                  <a:schemeClr val="lt1"/>
                </a:solidFill>
              </a:rPr>
              <a:t>Ak, Kungs, mūsu Valdniek!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74941" y="335292"/>
            <a:ext cx="1411643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Kungs, mūsu Valdniek,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liels Tu un varens!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vārds Zemi esībā izsaucis.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debesīm skatos,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Tu esi zvaigznes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Sauli, un Mēnesi radījis.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174941" y="335292"/>
            <a:ext cx="1411643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cilvēks tik niecīgs kā puteklis laukā,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vējpūsma satver un projām nes,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tomēr no Debesīm redz Tavas acis,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ceļu šai pasaulē staigājam mēs.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174941" y="335292"/>
            <a:ext cx="1411643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slavējam Tevi, jo mēs Tavi bērni,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esi tik ļoti Tu mīlējis!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Visuma Valdnieks,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tomēr Tu Sevi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grēcīgo cilvēci atdevis!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