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6858000" cx="12192000"/>
  <p:notesSz cx="6858000" cy="9144000"/>
  <p:embeddedFontLst>
    <p:embeddedFont>
      <p:font typeface="Open Sans Light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20" roundtripDataSignature="AMtx7mgxRtjcElgUxIWhGWJeXxs20lrUk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customschemas.google.com/relationships/presentationmetadata" Target="meta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OpenSansLight-bold.fntdata"/><Relationship Id="rId16" Type="http://schemas.openxmlformats.org/officeDocument/2006/relationships/font" Target="fonts/OpenSansLight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OpenSansLight-boldItalic.fntdata"/><Relationship Id="rId6" Type="http://schemas.openxmlformats.org/officeDocument/2006/relationships/slide" Target="slides/slide1.xml"/><Relationship Id="rId18" Type="http://schemas.openxmlformats.org/officeDocument/2006/relationships/font" Target="fonts/OpenSansLight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13" name="Google Shape;113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0" name="Google Shape;120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7" name="Google Shape;127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34" name="Google Shape;134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41" name="Google Shape;141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07473" y="3525982"/>
            <a:ext cx="10377054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100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60. Dievs Kungs ir liels un augsti teicams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342900" y="1536174"/>
            <a:ext cx="11506200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Dievs Kungs ir liels un augsti teicams No mūžības uz mūžību.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Viss, ko Viņš dara, tas ir sveicams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 pateicību sirsnīgu.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3"/>
          <p:cNvSpPr txBox="1"/>
          <p:nvPr/>
        </p:nvSpPr>
        <p:spPr>
          <a:xfrm>
            <a:off x="342900" y="1536174"/>
            <a:ext cx="11506200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 lielu gudrību un spēku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visas lietas radījis.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Ir stalti cēlis pasaul’s ēku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izplatījis debesis.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9" name="Google Shape;109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4"/>
          <p:cNvSpPr txBox="1"/>
          <p:nvPr/>
        </p:nvSpPr>
        <p:spPr>
          <a:xfrm>
            <a:off x="342900" y="1411495"/>
            <a:ext cx="11506200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satur debess telpas plašās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 Savu gudro vadību. 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baro visas dzīvās dvašas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uztur visu radību.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16" name="Google Shape;116;p5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5"/>
          <p:cNvSpPr txBox="1"/>
          <p:nvPr/>
        </p:nvSpPr>
        <p:spPr>
          <a:xfrm>
            <a:off x="342900" y="1536174"/>
            <a:ext cx="11506200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sūta kalpotājus garus,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dala Viņa dāvanas, 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Tur Savās rokās taisnus svarus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tiesu spriež pēc taisnības.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23" name="Google Shape;123;p6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6"/>
          <p:cNvSpPr txBox="1"/>
          <p:nvPr/>
        </p:nvSpPr>
        <p:spPr>
          <a:xfrm>
            <a:off x="274320" y="1356360"/>
            <a:ext cx="11506200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liek, lai zaļo meži, lauki,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Liek visur dzīvām dvašām būt, 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liek, lai puķes smaržo jauki,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dabā Viņa spēku jūt.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30" name="Google Shape;130;p7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7"/>
          <p:cNvSpPr txBox="1"/>
          <p:nvPr/>
        </p:nvSpPr>
        <p:spPr>
          <a:xfrm>
            <a:off x="342900" y="1536174"/>
            <a:ext cx="11506200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mākoņus pie debess vada,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Liek saulei spīdēt, lietum līt. 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pērkonus un vējus rada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liek, lai sniegs un krusa krīt.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8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37" name="Google Shape;137;p8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8"/>
          <p:cNvSpPr txBox="1"/>
          <p:nvPr/>
        </p:nvSpPr>
        <p:spPr>
          <a:xfrm>
            <a:off x="342900" y="1536174"/>
            <a:ext cx="11506200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visus radījumus žēlo,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Liek vērā to, ko katr(i)s sūdz, 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mīlestībā sirds Tam kvēlo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Pret katru bērnu, kas To lūdz.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9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44" name="Google Shape;144;p9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9"/>
          <p:cNvSpPr txBox="1"/>
          <p:nvPr/>
        </p:nvSpPr>
        <p:spPr>
          <a:xfrm>
            <a:off x="342900" y="1536174"/>
            <a:ext cx="11506200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Ikkatr(i)s Viņa darbs ir sveicams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 godu, slavu, bijību. 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Dievs Kungs ir liels un augsti teicams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No mūžības uz mūžību!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