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gu7a/jTSCFE3ZTud3jQ4ubR8Y/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0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0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550590" y="3429000"/>
            <a:ext cx="10971372" cy="1224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6. Kungs ir mans stiprums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612845"/>
            <a:ext cx="12190413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ir mans stiprums,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mans Glābējs,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mans Glābējs!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ir mans stiprums,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dziesma!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