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gaBqoij1tnRovGNq6r13TR4pZl9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59. Ak, lielais Dievs!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75260" y="1411495"/>
            <a:ext cx="1184148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lielais Dievs, kad redzu, ka Tu esi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 skaistu, krāšņu dabu radījis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dzīvībai ikkatrai gaismu nesi,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Savā mīlestībā audzējis,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408920" y="335292"/>
            <a:ext cx="135636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1411495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gars man steidzas Tevim godu dot: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“Kāds varens Tu, kāds varens Tu!”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gars man steidzas Tevim godu dot: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“Kāds varens Tu, kāds varens Tu!”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1411495"/>
            <a:ext cx="121920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ziedonī no miega daba raisās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rudens vēji pāri zemei iet,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ziemā baltas sniega pārslas kaisās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putni siltā vasarā kad dzied,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0408920" y="335292"/>
            <a:ext cx="135636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1411495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gars man steidzas Tevim godu dot: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“Kāds varens Tu, kāds varens Tu!”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gars man steidzas Tevim godu dot: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“Kāds varens Tu, kāds varens Tu!”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1411495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aicināts no žēlastības tieku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Debess gaismas starus ieraugu,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cerības uz dzīvo Dievu lieku 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Viņa visspēcību atzīstu.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10408920" y="335292"/>
            <a:ext cx="135636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1411495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gars man steidzas Tevim godu dot: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“Kāds varens Tu, kāds varens Tu!”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gars man steidzas Tevim godu dot: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“Kāds varens Tu, kāds varens Tu!”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