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inTGJIXwGJGuMOLcns6Fb3Fpoe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58. Tuvums un tālums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843950"/>
            <a:ext cx="121920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Tuvums un tālums, vakari un rīti,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Rasotas lejas, kalni miglā tīti,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Auglīgas druvas, klintis kailām sienām –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pieder Vienam.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1719271"/>
            <a:ext cx="121920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Viens ir, kas valda šeit un tālās malās,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Zemēs un jūrās, svešu tautu salās,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Mēnesim, saulei, zvaigznēm ceļu sprauzdams,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Svētību sniegdams.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1719271"/>
            <a:ext cx="121920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Godājot Viņu, puķes ziedus raisa,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Pateicot Viņam, dārzi augļus kaisa;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par slavu saulē dzied ik rītu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Mazs cīrulītis.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1843950"/>
            <a:ext cx="121920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Dvēsele, dziedi savam Pestītājam,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Lūgšanas ziedu liec pie Viņa kājām!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Garu Viņš devis tev no Sava Gara, </a:t>
            </a:r>
            <a:b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dzīvu dara.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