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6858000" cx="12192000"/>
  <p:notesSz cx="6858000" cy="9144000"/>
  <p:embeddedFontLst>
    <p:embeddedFont>
      <p:font typeface="Open Sans Light"/>
      <p:regular r:id="rId16"/>
      <p:bold r:id="rId17"/>
      <p:italic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20" roundtripDataSignature="AMtx7mhlPugZjeUSsBJOt0NNPG8m4/Moa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customschemas.google.com/relationships/presentationmetadata" Target="meta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OpenSansLight-bold.fntdata"/><Relationship Id="rId16" Type="http://schemas.openxmlformats.org/officeDocument/2006/relationships/font" Target="fonts/OpenSansLight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OpenSansLight-boldItalic.fntdata"/><Relationship Id="rId6" Type="http://schemas.openxmlformats.org/officeDocument/2006/relationships/slide" Target="slides/slide1.xml"/><Relationship Id="rId18" Type="http://schemas.openxmlformats.org/officeDocument/2006/relationships/font" Target="fonts/OpenSansLight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06" name="Google Shape;10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13" name="Google Shape;113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0" name="Google Shape;120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7" name="Google Shape;127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34" name="Google Shape;134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41" name="Google Shape;141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07473" y="3525982"/>
            <a:ext cx="10377054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57. Pateicos par to, kas bijis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 txBox="1"/>
          <p:nvPr/>
        </p:nvSpPr>
        <p:spPr>
          <a:xfrm>
            <a:off x="106680" y="1536174"/>
            <a:ext cx="11978640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Pateicos par to, kas bijis,	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Pateicos, ko devi, Tēvs.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Pateicos par dzīves laiku, 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Pateicos par tagadni. 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3"/>
          <p:cNvSpPr txBox="1"/>
          <p:nvPr/>
        </p:nvSpPr>
        <p:spPr>
          <a:xfrm>
            <a:off x="106680" y="1411495"/>
            <a:ext cx="11978640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Pateicos par pavasari, 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Pateicos, ja ziedi birst.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Pateicos par līksmu garu,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Pateicos, kad bēdas ir.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9" name="Google Shape;109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4"/>
          <p:cNvSpPr txBox="1"/>
          <p:nvPr/>
        </p:nvSpPr>
        <p:spPr>
          <a:xfrm>
            <a:off x="106680" y="1536174"/>
            <a:ext cx="11978640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Pateicos, ja man ko liedz(i),	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Pateicos, ja dod(i) ko.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Pateicos, ja laimi sniedz(i),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Pateicos, ja atņem to.        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16" name="Google Shape;116;p5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5"/>
          <p:cNvSpPr txBox="1"/>
          <p:nvPr/>
        </p:nvSpPr>
        <p:spPr>
          <a:xfrm>
            <a:off x="106680" y="1411495"/>
            <a:ext cx="11978640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Pateicos par žēlastību, 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Pateicos, ja pārmāci.                 Pateicos par mīlestību,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Pateicos par nestundām.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23" name="Google Shape;123;p6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6"/>
          <p:cNvSpPr txBox="1"/>
          <p:nvPr/>
        </p:nvSpPr>
        <p:spPr>
          <a:xfrm>
            <a:off x="106680" y="1411495"/>
            <a:ext cx="11978640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Pateicos par debess zilgmi,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Pateicos par mākoņiem,  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Pateicos par tumsu drūmo,	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Pateicos par saulstariem.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30" name="Google Shape;130;p7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7"/>
          <p:cNvSpPr txBox="1"/>
          <p:nvPr/>
        </p:nvSpPr>
        <p:spPr>
          <a:xfrm>
            <a:off x="106680" y="1411495"/>
            <a:ext cx="11978640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Pateicos par cīņas lauku, 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Pateicos par uzvarām.        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Pateicos par bargu auku, 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Pateicos par klupšanām.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8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37" name="Google Shape;137;p8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8"/>
          <p:cNvSpPr txBox="1"/>
          <p:nvPr/>
        </p:nvSpPr>
        <p:spPr>
          <a:xfrm>
            <a:off x="106680" y="1411495"/>
            <a:ext cx="11978640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Pateicos par rožu leju,  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Pateicos, ja ērkšķi dur.     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Pateicos, kad mājup eju, 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Pateicos, ja jāiztur.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9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44" name="Google Shape;144;p9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9"/>
          <p:cNvSpPr txBox="1"/>
          <p:nvPr/>
        </p:nvSpPr>
        <p:spPr>
          <a:xfrm>
            <a:off x="106680" y="1411495"/>
            <a:ext cx="11978640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Pateicos par Tavu krustu, 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Pateicos, ka svēts var kļūt.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Pateikšos, kad krusts reiz zudīs,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Goda kroni saņemot!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