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4" roundtripDataSignature="AMtx7mhpZpEdmidtw0If/v6v0+QXKGqE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56. Pateicieties Kungam visi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373380" y="1536174"/>
            <a:ext cx="1144524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Pateicieties Kungam visi,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labs! Aleluja!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žēlastība paliek mūžīgi! Aleluja!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Aleluja, aleluja, aleluja! Āmen!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1074509"/>
            <a:ext cx="12192000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Slavējiet To visas tautas,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Viņš mums gaismu sūtījis!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reiz bijām grēcinieki,</a:t>
            </a:r>
            <a:r>
              <a:rPr b="1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nu Viņš mūs pestījis.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Aleluja, aleluja, aleluja! Āmen!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