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juHY5sI3vHrsL6uJNZgnYVyALa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55. Pateiciet Dievam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1780827"/>
            <a:ext cx="1219200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Pateiciet Dievam, kas savējos žēlojot vada, </a:t>
            </a:r>
            <a:b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 ar Debesu dāvanām gadu no gada,</a:t>
            </a:r>
            <a:b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Lietum liek līt, gādā, lai saule mums spīd, </a:t>
            </a:r>
            <a:b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Augļus papilnam Viņš rada!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1780827"/>
            <a:ext cx="1219200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Pateiciet Dievam un slavējiet Viņu ar dziesmām!</a:t>
            </a:r>
            <a:b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Atnesiet sirdis Tam, pildītas ticības liesmām! </a:t>
            </a:r>
            <a:b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Pielūdziet To, jo Viņš mums neliedz neko,</a:t>
            </a:r>
            <a:b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Sargā mūs visus no briesmām!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1780827"/>
            <a:ext cx="121920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Pateiciet Dievam it visur un vienmēr bez gala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b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Dievnamā, mājās, še ļaudīs un vientuļā malā! </a:t>
            </a:r>
            <a:b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Visur Viņš ir, ceļu mums sargā un šķir,</a:t>
            </a:r>
            <a:b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Visur mums svētību dala.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