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gcnw/AeuAuXNjjJ4DPJtiV+Q5F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cb406e216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8" name="Google Shape;98;g29cb406e216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9cb406e216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4" name="Google Shape;104;g29cb406e216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9cb406e216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0" name="Google Shape;110;g29cb406e216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547. Dievs, svētī Latviju!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Dievs, svētī Latviju, 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ūs’ dārgo tēviju,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Svētī jel Latviju, 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k, svētī jel to!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9cb406e216_0_5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1" name="Google Shape;101;g29cb406e216_0_5"/>
          <p:cNvSpPr/>
          <p:nvPr/>
        </p:nvSpPr>
        <p:spPr>
          <a:xfrm>
            <a:off x="0" y="721581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Dievs, svētī Latviju, 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ūs’ dārgo tēviju,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Svētī jel Latviju, 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k, svētī jel to!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cb406e216_0_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7" name="Google Shape;107;g29cb406e216_0_0"/>
          <p:cNvSpPr/>
          <p:nvPr/>
        </p:nvSpPr>
        <p:spPr>
          <a:xfrm>
            <a:off x="0" y="721581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latvju meitas zied, 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latvju dēli dzied,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Laid mums tur laimē diet, 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Mūs’ Latvijā!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9cb406e216_0_1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3" name="Google Shape;113;g29cb406e216_0_10"/>
          <p:cNvSpPr/>
          <p:nvPr/>
        </p:nvSpPr>
        <p:spPr>
          <a:xfrm>
            <a:off x="0" y="721581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latvju meitas zied, 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latvju dēli dzied,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Laid mums tur laimē diet, 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Mūs’ Latvijā!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